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78" r:id="rId3"/>
    <p:sldId id="257" r:id="rId4"/>
    <p:sldId id="277" r:id="rId5"/>
    <p:sldId id="276" r:id="rId6"/>
    <p:sldId id="289" r:id="rId7"/>
    <p:sldId id="306" r:id="rId8"/>
    <p:sldId id="307" r:id="rId9"/>
    <p:sldId id="309" r:id="rId10"/>
    <p:sldId id="271" r:id="rId11"/>
    <p:sldId id="263" r:id="rId12"/>
    <p:sldId id="310" r:id="rId13"/>
    <p:sldId id="288" r:id="rId14"/>
    <p:sldId id="290" r:id="rId15"/>
    <p:sldId id="292" r:id="rId16"/>
    <p:sldId id="297" r:id="rId17"/>
    <p:sldId id="302" r:id="rId18"/>
    <p:sldId id="291" r:id="rId19"/>
    <p:sldId id="298" r:id="rId20"/>
    <p:sldId id="299" r:id="rId21"/>
    <p:sldId id="311" r:id="rId22"/>
    <p:sldId id="296" r:id="rId23"/>
    <p:sldId id="295" r:id="rId24"/>
    <p:sldId id="294" r:id="rId25"/>
    <p:sldId id="300" r:id="rId26"/>
    <p:sldId id="301" r:id="rId27"/>
    <p:sldId id="303" r:id="rId28"/>
    <p:sldId id="304" r:id="rId29"/>
    <p:sldId id="305" r:id="rId30"/>
    <p:sldId id="269" r:id="rId31"/>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1D11031-A613-4A9C-B913-0C58C8A7B318}">
          <p14:sldIdLst>
            <p14:sldId id="256"/>
            <p14:sldId id="278"/>
            <p14:sldId id="257"/>
            <p14:sldId id="277"/>
            <p14:sldId id="276"/>
            <p14:sldId id="289"/>
            <p14:sldId id="306"/>
            <p14:sldId id="307"/>
            <p14:sldId id="309"/>
            <p14:sldId id="271"/>
            <p14:sldId id="263"/>
            <p14:sldId id="310"/>
            <p14:sldId id="288"/>
            <p14:sldId id="290"/>
            <p14:sldId id="292"/>
            <p14:sldId id="297"/>
            <p14:sldId id="302"/>
            <p14:sldId id="291"/>
            <p14:sldId id="298"/>
            <p14:sldId id="299"/>
            <p14:sldId id="311"/>
            <p14:sldId id="296"/>
            <p14:sldId id="295"/>
            <p14:sldId id="294"/>
            <p14:sldId id="300"/>
            <p14:sldId id="301"/>
            <p14:sldId id="303"/>
            <p14:sldId id="304"/>
            <p14:sldId id="305"/>
            <p14:sldId id="269"/>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E2E2"/>
    <a:srgbClr val="EAEAEA"/>
    <a:srgbClr val="3FAAF4"/>
    <a:srgbClr val="DCDCDC"/>
    <a:srgbClr val="4479A6"/>
    <a:srgbClr val="515151"/>
    <a:srgbClr val="C6C6C7"/>
    <a:srgbClr val="E0E0E0"/>
    <a:srgbClr val="8E8E8E"/>
    <a:srgbClr val="9B9B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45" autoAdjust="0"/>
  </p:normalViewPr>
  <p:slideViewPr>
    <p:cSldViewPr>
      <p:cViewPr varScale="1">
        <p:scale>
          <a:sx n="90" d="100"/>
          <a:sy n="90" d="100"/>
        </p:scale>
        <p:origin x="548" y="48"/>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8.e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jpeg>
</file>

<file path=ppt/media/image7.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2F7B8E-CD07-4CF3-9320-00872ECE71B9}" type="datetimeFigureOut">
              <a:rPr lang="zh-CN" altLang="en-US" smtClean="0"/>
              <a:pPr/>
              <a:t>2018/6/28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3CE70C-8F7C-4081-B818-E8A71AAB67AA}"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9" name="矩形 8"/>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页脚占位符 4"/>
          <p:cNvSpPr>
            <a:spLocks noGrp="1"/>
          </p:cNvSpPr>
          <p:nvPr>
            <p:ph type="ftr" sz="quarter" idx="11"/>
          </p:nvPr>
        </p:nvSpPr>
        <p:spPr>
          <a:xfrm>
            <a:off x="8208000" y="4986000"/>
            <a:ext cx="1008140" cy="157500"/>
          </a:xfrm>
        </p:spPr>
        <p:txBody>
          <a:bodyPr/>
          <a:lstStyle>
            <a:lvl1pPr>
              <a:defRPr sz="700">
                <a:solidFill>
                  <a:srgbClr val="B3B3B8"/>
                </a:solidFill>
              </a:defRPr>
            </a:lvl1pPr>
          </a:lstStyle>
          <a:p>
            <a:r>
              <a:rPr lang="zh-CN" altLang="en-US" dirty="0"/>
              <a:t>标题</a:t>
            </a:r>
            <a:r>
              <a:rPr lang="en-US" altLang="zh-CN" dirty="0"/>
              <a:t>/TITLE</a:t>
            </a:r>
            <a:endParaRPr lang="zh-CN" altLang="en-US" dirty="0"/>
          </a:p>
        </p:txBody>
      </p:sp>
      <p:sp>
        <p:nvSpPr>
          <p:cNvPr id="7" name="矩形 6"/>
          <p:cNvSpPr/>
          <p:nvPr userDrawn="1"/>
        </p:nvSpPr>
        <p:spPr>
          <a:xfrm>
            <a:off x="0" y="1851650"/>
            <a:ext cx="9144000" cy="1224170"/>
          </a:xfrm>
          <a:prstGeom prst="rect">
            <a:avLst/>
          </a:prstGeom>
          <a:blipFill dpi="0" rotWithShape="1">
            <a:blip r:embed="rId2" cstate="print">
              <a:lum/>
            </a:blip>
            <a:srcRect/>
            <a:tile tx="0" ty="0" sx="36000" sy="3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2" name="标题 1"/>
          <p:cNvSpPr>
            <a:spLocks noGrp="1"/>
          </p:cNvSpPr>
          <p:nvPr>
            <p:ph type="ctrTitle" hasCustomPrompt="1"/>
          </p:nvPr>
        </p:nvSpPr>
        <p:spPr>
          <a:xfrm>
            <a:off x="251520" y="2016030"/>
            <a:ext cx="7124190" cy="555720"/>
          </a:xfrm>
        </p:spPr>
        <p:txBody>
          <a:bodyPr>
            <a:normAutofit/>
          </a:bodyPr>
          <a:lstStyle>
            <a:lvl1pPr algn="r">
              <a:defRPr sz="2600" baseline="0">
                <a:solidFill>
                  <a:schemeClr val="bg1"/>
                </a:solidFill>
                <a:latin typeface="+mj-ea"/>
                <a:ea typeface="+mj-ea"/>
              </a:defRPr>
            </a:lvl1pPr>
          </a:lstStyle>
          <a:p>
            <a:r>
              <a:rPr lang="zh-CN" altLang="en-US" dirty="0"/>
              <a:t>天翼网络服务有限公司</a:t>
            </a:r>
            <a:r>
              <a:rPr lang="en-US" altLang="zh-CN" dirty="0"/>
              <a:t>PPT</a:t>
            </a:r>
            <a:r>
              <a:rPr lang="zh-CN" altLang="en-US" dirty="0"/>
              <a:t>模板</a:t>
            </a:r>
          </a:p>
        </p:txBody>
      </p:sp>
      <p:sp>
        <p:nvSpPr>
          <p:cNvPr id="8" name="矩形 7"/>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a:t>©2015 TIEVD CORPORATION</a:t>
            </a:r>
            <a:endParaRPr lang="zh-CN" altLang="en-US" dirty="0"/>
          </a:p>
        </p:txBody>
      </p:sp>
      <p:sp>
        <p:nvSpPr>
          <p:cNvPr id="3" name="副标题 2"/>
          <p:cNvSpPr>
            <a:spLocks noGrp="1"/>
          </p:cNvSpPr>
          <p:nvPr>
            <p:ph type="subTitle" idx="1" hasCustomPrompt="1"/>
          </p:nvPr>
        </p:nvSpPr>
        <p:spPr>
          <a:xfrm>
            <a:off x="2591780" y="2626610"/>
            <a:ext cx="4788610" cy="377200"/>
          </a:xfrm>
        </p:spPr>
        <p:txBody>
          <a:bodyPr>
            <a:normAutofit/>
          </a:bodyPr>
          <a:lstStyle>
            <a:lvl1pPr marL="0" indent="0" algn="r">
              <a:buNone/>
              <a:defRPr sz="1400">
                <a:solidFill>
                  <a:schemeClr val="bg1"/>
                </a:solidFill>
                <a:latin typeface="+mj-ea"/>
                <a:ea typeface="+mj-e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dirty="0"/>
              <a:t>— </a:t>
            </a:r>
            <a:r>
              <a:rPr lang="zh-CN" altLang="en-US" dirty="0"/>
              <a:t>四川天翼网络服务有限公司</a:t>
            </a:r>
          </a:p>
        </p:txBody>
      </p:sp>
      <p:sp>
        <p:nvSpPr>
          <p:cNvPr id="10" name="矩形 9"/>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descr="封面LOGO.png"/>
          <p:cNvPicPr>
            <a:picLocks noChangeAspect="1"/>
          </p:cNvPicPr>
          <p:nvPr userDrawn="1"/>
        </p:nvPicPr>
        <p:blipFill>
          <a:blip r:embed="rId3" cstate="print"/>
          <a:stretch>
            <a:fillRect/>
          </a:stretch>
        </p:blipFill>
        <p:spPr>
          <a:xfrm>
            <a:off x="8244510" y="144000"/>
            <a:ext cx="507936" cy="243810"/>
          </a:xfrm>
          <a:prstGeom prst="rect">
            <a:avLst/>
          </a:prstGeom>
        </p:spPr>
      </p:pic>
      <p:sp>
        <p:nvSpPr>
          <p:cNvPr id="13" name="TextBox 12"/>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4" name="TextBox 13"/>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Tree>
  </p:cSld>
  <p:clrMapOvr>
    <a:masterClrMapping/>
  </p:clrMapOvr>
  <p:transition>
    <p:wedg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15" name="矩形 14"/>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矩形 16"/>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9" name="TextBox 18"/>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20" name="TextBox 19"/>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21" name="矩形 20"/>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占位符 54"/>
          <p:cNvSpPr>
            <a:spLocks noGrp="1"/>
          </p:cNvSpPr>
          <p:nvPr>
            <p:ph type="body" sz="quarter" idx="13"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24" name="标题 1"/>
          <p:cNvSpPr>
            <a:spLocks noGrp="1"/>
          </p:cNvSpPr>
          <p:nvPr>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25" name="文本占位符 181"/>
          <p:cNvSpPr>
            <a:spLocks noGrp="1"/>
          </p:cNvSpPr>
          <p:nvPr>
            <p:ph type="body" sz="quarter" idx="17" hasCustomPrompt="1"/>
          </p:nvPr>
        </p:nvSpPr>
        <p:spPr>
          <a:xfrm>
            <a:off x="468152" y="879562"/>
            <a:ext cx="3059732" cy="396230"/>
          </a:xfrm>
        </p:spPr>
        <p:txBody>
          <a:bodyPr>
            <a:normAutofit/>
          </a:bodyPr>
          <a:lstStyle>
            <a:lvl1pPr>
              <a:buFontTx/>
              <a:buNone/>
              <a:defRPr sz="1600">
                <a:solidFill>
                  <a:srgbClr val="3FAAF4"/>
                </a:solidFill>
                <a:latin typeface="+mj-ea"/>
                <a:ea typeface="+mj-ea"/>
              </a:defRPr>
            </a:lvl1pPr>
          </a:lstStyle>
          <a:p>
            <a:pPr lvl="0"/>
            <a:r>
              <a:rPr lang="en-US" altLang="zh-CN" dirty="0"/>
              <a:t>1.1  </a:t>
            </a:r>
            <a:r>
              <a:rPr lang="zh-CN" altLang="en-US" dirty="0"/>
              <a:t>二级标题</a:t>
            </a:r>
          </a:p>
        </p:txBody>
      </p:sp>
      <p:sp>
        <p:nvSpPr>
          <p:cNvPr id="26" name="图表占位符 21"/>
          <p:cNvSpPr>
            <a:spLocks noGrp="1"/>
          </p:cNvSpPr>
          <p:nvPr>
            <p:ph type="chart" sz="quarter" idx="18" hasCustomPrompt="1"/>
          </p:nvPr>
        </p:nvSpPr>
        <p:spPr>
          <a:xfrm>
            <a:off x="935596" y="1599642"/>
            <a:ext cx="1512168" cy="1332148"/>
          </a:xfrm>
        </p:spPr>
        <p:txBody>
          <a:bodyPr/>
          <a:lstStyle>
            <a:lvl1pPr>
              <a:buFontTx/>
              <a:buNone/>
              <a:defRPr/>
            </a:lvl1pPr>
          </a:lstStyle>
          <a:p>
            <a:r>
              <a:rPr lang="en-US" altLang="zh-CN" dirty="0"/>
              <a:t>     </a:t>
            </a:r>
            <a:endParaRPr lang="zh-CN" altLang="en-US" dirty="0"/>
          </a:p>
        </p:txBody>
      </p:sp>
      <p:sp>
        <p:nvSpPr>
          <p:cNvPr id="31" name="图表占位符 21"/>
          <p:cNvSpPr>
            <a:spLocks noGrp="1"/>
          </p:cNvSpPr>
          <p:nvPr>
            <p:ph type="chart" sz="quarter" idx="22" hasCustomPrompt="1"/>
          </p:nvPr>
        </p:nvSpPr>
        <p:spPr>
          <a:xfrm>
            <a:off x="2711793" y="1599642"/>
            <a:ext cx="1512168" cy="1332148"/>
          </a:xfrm>
        </p:spPr>
        <p:txBody>
          <a:bodyPr/>
          <a:lstStyle>
            <a:lvl1pPr>
              <a:buFontTx/>
              <a:buNone/>
              <a:defRPr/>
            </a:lvl1pPr>
          </a:lstStyle>
          <a:p>
            <a:r>
              <a:rPr lang="en-US" altLang="zh-CN" dirty="0"/>
              <a:t>     </a:t>
            </a:r>
            <a:endParaRPr lang="zh-CN" altLang="en-US" dirty="0"/>
          </a:p>
        </p:txBody>
      </p:sp>
      <p:sp>
        <p:nvSpPr>
          <p:cNvPr id="32" name="图表占位符 21"/>
          <p:cNvSpPr>
            <a:spLocks noGrp="1"/>
          </p:cNvSpPr>
          <p:nvPr>
            <p:ph type="chart" sz="quarter" idx="23" hasCustomPrompt="1"/>
          </p:nvPr>
        </p:nvSpPr>
        <p:spPr>
          <a:xfrm>
            <a:off x="4487990" y="1599642"/>
            <a:ext cx="1512168" cy="1332148"/>
          </a:xfrm>
        </p:spPr>
        <p:txBody>
          <a:bodyPr/>
          <a:lstStyle>
            <a:lvl1pPr>
              <a:buFontTx/>
              <a:buNone/>
              <a:defRPr/>
            </a:lvl1pPr>
          </a:lstStyle>
          <a:p>
            <a:r>
              <a:rPr lang="en-US" altLang="zh-CN" dirty="0"/>
              <a:t>     </a:t>
            </a:r>
            <a:endParaRPr lang="zh-CN" altLang="en-US" dirty="0"/>
          </a:p>
        </p:txBody>
      </p:sp>
      <p:sp>
        <p:nvSpPr>
          <p:cNvPr id="33" name="图表占位符 21"/>
          <p:cNvSpPr>
            <a:spLocks noGrp="1"/>
          </p:cNvSpPr>
          <p:nvPr>
            <p:ph type="chart" sz="quarter" idx="24" hasCustomPrompt="1"/>
          </p:nvPr>
        </p:nvSpPr>
        <p:spPr>
          <a:xfrm>
            <a:off x="6264188" y="1599642"/>
            <a:ext cx="1512168" cy="1332148"/>
          </a:xfrm>
        </p:spPr>
        <p:txBody>
          <a:bodyPr/>
          <a:lstStyle>
            <a:lvl1pPr>
              <a:buFontTx/>
              <a:buNone/>
              <a:defRPr/>
            </a:lvl1pPr>
          </a:lstStyle>
          <a:p>
            <a:r>
              <a:rPr lang="en-US" altLang="zh-CN" dirty="0"/>
              <a:t>     </a:t>
            </a:r>
            <a:endParaRPr lang="zh-CN" altLang="en-US" dirty="0"/>
          </a:p>
        </p:txBody>
      </p:sp>
      <p:sp>
        <p:nvSpPr>
          <p:cNvPr id="34" name="矩形 33"/>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36"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29" name="文本占位符 54"/>
          <p:cNvSpPr>
            <a:spLocks noGrp="1"/>
          </p:cNvSpPr>
          <p:nvPr>
            <p:ph type="body" sz="quarter" idx="25" hasCustomPrompt="1"/>
          </p:nvPr>
        </p:nvSpPr>
        <p:spPr>
          <a:xfrm>
            <a:off x="522000" y="3327834"/>
            <a:ext cx="5922208" cy="1260140"/>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6" name="矩形 5"/>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8"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9" name="矩形 8"/>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3" name="TextBox 12"/>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4" name="TextBox 13"/>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5" name="矩形 14"/>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占位符 54"/>
          <p:cNvSpPr>
            <a:spLocks noGrp="1"/>
          </p:cNvSpPr>
          <p:nvPr>
            <p:ph type="body" sz="quarter" idx="13"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18" name="标题 1"/>
          <p:cNvSpPr>
            <a:spLocks noGrp="1"/>
          </p:cNvSpPr>
          <p:nvPr>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19" name="文本占位符 181"/>
          <p:cNvSpPr>
            <a:spLocks noGrp="1"/>
          </p:cNvSpPr>
          <p:nvPr>
            <p:ph type="body" sz="quarter" idx="17" hasCustomPrompt="1"/>
          </p:nvPr>
        </p:nvSpPr>
        <p:spPr>
          <a:xfrm>
            <a:off x="468152" y="879562"/>
            <a:ext cx="3059732" cy="396230"/>
          </a:xfrm>
        </p:spPr>
        <p:txBody>
          <a:bodyPr>
            <a:normAutofit/>
          </a:bodyPr>
          <a:lstStyle>
            <a:lvl1pPr>
              <a:buFontTx/>
              <a:buNone/>
              <a:defRPr sz="1600">
                <a:solidFill>
                  <a:srgbClr val="3FAAF4"/>
                </a:solidFill>
                <a:latin typeface="+mj-ea"/>
                <a:ea typeface="+mj-ea"/>
              </a:defRPr>
            </a:lvl1pPr>
          </a:lstStyle>
          <a:p>
            <a:pPr lvl="0"/>
            <a:r>
              <a:rPr lang="en-US" altLang="zh-CN" dirty="0"/>
              <a:t>1.1  </a:t>
            </a:r>
            <a:r>
              <a:rPr lang="zh-CN" altLang="en-US" dirty="0"/>
              <a:t>二级标题</a:t>
            </a:r>
          </a:p>
        </p:txBody>
      </p:sp>
      <p:sp>
        <p:nvSpPr>
          <p:cNvPr id="20" name="图表占位符 21"/>
          <p:cNvSpPr>
            <a:spLocks noGrp="1"/>
          </p:cNvSpPr>
          <p:nvPr>
            <p:ph type="chart" sz="quarter" idx="18" hasCustomPrompt="1"/>
          </p:nvPr>
        </p:nvSpPr>
        <p:spPr>
          <a:xfrm>
            <a:off x="935596" y="1599642"/>
            <a:ext cx="2520280" cy="1512168"/>
          </a:xfrm>
        </p:spPr>
        <p:txBody>
          <a:bodyPr/>
          <a:lstStyle>
            <a:lvl1pPr>
              <a:buFontTx/>
              <a:buNone/>
              <a:defRPr/>
            </a:lvl1pPr>
          </a:lstStyle>
          <a:p>
            <a:r>
              <a:rPr lang="en-US" altLang="zh-CN" dirty="0"/>
              <a:t>     </a:t>
            </a:r>
            <a:endParaRPr lang="zh-CN" altLang="en-US" dirty="0"/>
          </a:p>
        </p:txBody>
      </p:sp>
      <p:sp>
        <p:nvSpPr>
          <p:cNvPr id="24" name="图表占位符 21"/>
          <p:cNvSpPr>
            <a:spLocks noGrp="1"/>
          </p:cNvSpPr>
          <p:nvPr>
            <p:ph type="chart" sz="quarter" idx="22" hasCustomPrompt="1"/>
          </p:nvPr>
        </p:nvSpPr>
        <p:spPr>
          <a:xfrm>
            <a:off x="3887924" y="1599642"/>
            <a:ext cx="2520280" cy="1512168"/>
          </a:xfrm>
        </p:spPr>
        <p:txBody>
          <a:bodyPr/>
          <a:lstStyle>
            <a:lvl1pPr>
              <a:buFontTx/>
              <a:buNone/>
              <a:defRPr/>
            </a:lvl1pPr>
          </a:lstStyle>
          <a:p>
            <a:r>
              <a:rPr lang="en-US" altLang="zh-CN" dirty="0"/>
              <a:t>     </a:t>
            </a:r>
            <a:endParaRPr lang="zh-CN" altLang="en-US" dirty="0"/>
          </a:p>
        </p:txBody>
      </p:sp>
      <p:sp>
        <p:nvSpPr>
          <p:cNvPr id="23" name="文本占位符 54"/>
          <p:cNvSpPr>
            <a:spLocks noGrp="1"/>
          </p:cNvSpPr>
          <p:nvPr>
            <p:ph type="body" sz="quarter" idx="25" hasCustomPrompt="1"/>
          </p:nvPr>
        </p:nvSpPr>
        <p:spPr>
          <a:xfrm>
            <a:off x="522000" y="3327834"/>
            <a:ext cx="5922208" cy="1260140"/>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6" name="矩形 5"/>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0" name="TextBox 9"/>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1" name="TextBox 10"/>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2" name="矩形 11"/>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占位符 54"/>
          <p:cNvSpPr>
            <a:spLocks noGrp="1"/>
          </p:cNvSpPr>
          <p:nvPr>
            <p:ph type="body" sz="quarter" idx="13"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15" name="文本占位符 181"/>
          <p:cNvSpPr>
            <a:spLocks noGrp="1"/>
          </p:cNvSpPr>
          <p:nvPr>
            <p:ph type="body" sz="quarter" idx="17" hasCustomPrompt="1"/>
          </p:nvPr>
        </p:nvSpPr>
        <p:spPr>
          <a:xfrm>
            <a:off x="468152" y="879562"/>
            <a:ext cx="3059732" cy="396230"/>
          </a:xfrm>
        </p:spPr>
        <p:txBody>
          <a:bodyPr>
            <a:normAutofit/>
          </a:bodyPr>
          <a:lstStyle>
            <a:lvl1pPr>
              <a:buFontTx/>
              <a:buNone/>
              <a:defRPr sz="1600">
                <a:solidFill>
                  <a:srgbClr val="3FAAF4"/>
                </a:solidFill>
                <a:latin typeface="+mj-ea"/>
                <a:ea typeface="+mj-ea"/>
              </a:defRPr>
            </a:lvl1pPr>
          </a:lstStyle>
          <a:p>
            <a:pPr lvl="0"/>
            <a:r>
              <a:rPr lang="en-US" altLang="zh-CN" dirty="0"/>
              <a:t>1.1  </a:t>
            </a:r>
            <a:r>
              <a:rPr lang="zh-CN" altLang="en-US" dirty="0"/>
              <a:t>二级标题</a:t>
            </a:r>
          </a:p>
        </p:txBody>
      </p:sp>
      <p:sp>
        <p:nvSpPr>
          <p:cNvPr id="16" name="标题 1"/>
          <p:cNvSpPr>
            <a:spLocks noGrp="1"/>
          </p:cNvSpPr>
          <p:nvPr>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17" name="矩形 16"/>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19"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21" name="图表占位符 20"/>
          <p:cNvSpPr>
            <a:spLocks noGrp="1"/>
          </p:cNvSpPr>
          <p:nvPr>
            <p:ph type="chart" sz="quarter" idx="18" hasCustomPrompt="1"/>
          </p:nvPr>
        </p:nvSpPr>
        <p:spPr>
          <a:xfrm>
            <a:off x="1187624" y="1527088"/>
            <a:ext cx="5292588" cy="2736850"/>
          </a:xfrm>
        </p:spPr>
        <p:txBody>
          <a:bodyPr/>
          <a:lstStyle>
            <a:lvl1pPr>
              <a:buFontTx/>
              <a:buNone/>
              <a:defRPr/>
            </a:lvl1pPr>
          </a:lstStyle>
          <a:p>
            <a:r>
              <a:rPr lang="en-US" altLang="zh-CN" dirty="0"/>
              <a:t>  </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467544" y="1714500"/>
            <a:ext cx="8229600" cy="857250"/>
          </a:xfrm>
        </p:spPr>
        <p:txBody>
          <a:bodyPr/>
          <a:lstStyle>
            <a:lvl1pPr>
              <a:defRPr/>
            </a:lvl1pPr>
          </a:lstStyle>
          <a:p>
            <a:r>
              <a:rPr lang="zh-CN" altLang="en-US" dirty="0"/>
              <a:t>谢谢观看</a:t>
            </a:r>
          </a:p>
        </p:txBody>
      </p:sp>
      <p:sp>
        <p:nvSpPr>
          <p:cNvPr id="6" name="矩形 5"/>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0" name="TextBox 9"/>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1" name="TextBox 10"/>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6" name="矩形 15"/>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18"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rgbClr val="EAEAEA"/>
        </a:solidFill>
        <a:effectLst/>
      </p:bgPr>
    </p:bg>
    <p:spTree>
      <p:nvGrpSpPr>
        <p:cNvPr id="1" name=""/>
        <p:cNvGrpSpPr/>
        <p:nvPr/>
      </p:nvGrpSpPr>
      <p:grpSpPr>
        <a:xfrm>
          <a:off x="0" y="0"/>
          <a:ext cx="0" cy="0"/>
          <a:chOff x="0" y="0"/>
          <a:chExt cx="0" cy="0"/>
        </a:xfrm>
      </p:grpSpPr>
      <p:sp>
        <p:nvSpPr>
          <p:cNvPr id="16" name="矩形 15"/>
          <p:cNvSpPr/>
          <p:nvPr userDrawn="1"/>
        </p:nvSpPr>
        <p:spPr>
          <a:xfrm>
            <a:off x="0" y="1992916"/>
            <a:ext cx="9144000" cy="792088"/>
          </a:xfrm>
          <a:prstGeom prst="rect">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nvPr>
        </p:nvSpPr>
        <p:spPr>
          <a:xfrm>
            <a:off x="2519772" y="2064924"/>
            <a:ext cx="5616624" cy="677230"/>
          </a:xfrm>
        </p:spPr>
        <p:txBody>
          <a:bodyPr>
            <a:normAutofit/>
          </a:bodyPr>
          <a:lstStyle>
            <a:lvl1pPr algn="l">
              <a:defRPr sz="3100">
                <a:solidFill>
                  <a:schemeClr val="tx1">
                    <a:lumMod val="75000"/>
                    <a:lumOff val="25000"/>
                  </a:schemeClr>
                </a:solidFill>
              </a:defRPr>
            </a:lvl1pPr>
          </a:lstStyle>
          <a:p>
            <a:r>
              <a:rPr lang="zh-CN" altLang="en-US" dirty="0"/>
              <a:t>目录一</a:t>
            </a:r>
          </a:p>
        </p:txBody>
      </p:sp>
      <p:sp>
        <p:nvSpPr>
          <p:cNvPr id="7" name="矩形 6"/>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1" name="TextBox 10"/>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2" name="TextBox 11"/>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3" name="矩形 12"/>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userDrawn="1"/>
        </p:nvSpPr>
        <p:spPr>
          <a:xfrm>
            <a:off x="1547664" y="1992916"/>
            <a:ext cx="828092" cy="794858"/>
          </a:xfrm>
          <a:prstGeom prst="rect">
            <a:avLst/>
          </a:prstGeom>
          <a:solidFill>
            <a:srgbClr val="3FAAF4"/>
          </a:solidFill>
          <a:ln>
            <a:noFill/>
          </a:ln>
          <a:effectLst>
            <a:outerShdw blurRad="38100" dist="25400" dir="2700000" sx="98000" sy="98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占位符 22"/>
          <p:cNvSpPr>
            <a:spLocks noGrp="1"/>
          </p:cNvSpPr>
          <p:nvPr>
            <p:ph type="body" sz="quarter" idx="10" hasCustomPrompt="1"/>
          </p:nvPr>
        </p:nvSpPr>
        <p:spPr>
          <a:xfrm>
            <a:off x="5148646" y="843558"/>
            <a:ext cx="3779838" cy="288031"/>
          </a:xfrm>
        </p:spPr>
        <p:txBody>
          <a:bodyPr>
            <a:normAutofit/>
          </a:bodyPr>
          <a:lstStyle>
            <a:lvl1pPr marL="342900" marR="0" indent="-342900" algn="r" defTabSz="914400" rtl="0" eaLnBrk="1" fontAlgn="auto" latinLnBrk="0" hangingPunct="1">
              <a:lnSpc>
                <a:spcPct val="100000"/>
              </a:lnSpc>
              <a:spcBef>
                <a:spcPct val="20000"/>
              </a:spcBef>
              <a:spcAft>
                <a:spcPts val="0"/>
              </a:spcAft>
              <a:buClrTx/>
              <a:buSzTx/>
              <a:buFontTx/>
              <a:buNone/>
              <a:tabLst/>
              <a:defRPr kumimoji="0" lang="zh-CN" altLang="en-US" sz="900" b="0" i="0" u="none" strike="noStrike" kern="1200" cap="none" spc="0" normalizeH="0" baseline="0" noProof="0" smtClean="0">
                <a:ln>
                  <a:noFill/>
                </a:ln>
                <a:solidFill>
                  <a:schemeClr val="bg1">
                    <a:lumMod val="50000"/>
                  </a:schemeClr>
                </a:solidFill>
                <a:effectLst/>
                <a:uLnTx/>
                <a:uFillTx/>
                <a:latin typeface="+mj-ea"/>
              </a:defRPr>
            </a:lvl1pPr>
          </a:lstStyle>
          <a:p>
            <a:pPr lvl="0"/>
            <a:r>
              <a:rPr lang="zh-CN" altLang="en-US" dirty="0"/>
              <a:t>这里添加文字或者小标题</a:t>
            </a:r>
          </a:p>
        </p:txBody>
      </p:sp>
      <p:sp>
        <p:nvSpPr>
          <p:cNvPr id="25" name="文本占位符 24"/>
          <p:cNvSpPr>
            <a:spLocks noGrp="1"/>
          </p:cNvSpPr>
          <p:nvPr>
            <p:ph type="body" sz="quarter" idx="11" hasCustomPrompt="1"/>
          </p:nvPr>
        </p:nvSpPr>
        <p:spPr>
          <a:xfrm>
            <a:off x="1547664" y="2139702"/>
            <a:ext cx="828000" cy="504056"/>
          </a:xfrm>
        </p:spPr>
        <p:txBody>
          <a:bodyPr>
            <a:normAutofit/>
          </a:bodyPr>
          <a:lstStyle>
            <a:lvl1pPr algn="ctr">
              <a:buFontTx/>
              <a:buNone/>
              <a:defRPr sz="2800">
                <a:solidFill>
                  <a:schemeClr val="bg1"/>
                </a:solidFill>
              </a:defRPr>
            </a:lvl1pPr>
          </a:lstStyle>
          <a:p>
            <a:pPr lvl="0"/>
            <a:r>
              <a:rPr lang="en-US" altLang="zh-CN" dirty="0"/>
              <a:t>N</a:t>
            </a:r>
            <a:endParaRPr lang="zh-CN" altLang="en-US" dirty="0"/>
          </a:p>
        </p:txBody>
      </p:sp>
      <p:sp>
        <p:nvSpPr>
          <p:cNvPr id="26" name="页脚占位符 4"/>
          <p:cNvSpPr>
            <a:spLocks noGrp="1"/>
          </p:cNvSpPr>
          <p:nvPr>
            <p:ph type="ftr" sz="quarter" idx="12"/>
          </p:nvPr>
        </p:nvSpPr>
        <p:spPr>
          <a:xfrm>
            <a:off x="8208000" y="4986000"/>
            <a:ext cx="1008140" cy="157500"/>
          </a:xfrm>
        </p:spPr>
        <p:txBody>
          <a:bodyPr/>
          <a:lstStyle>
            <a:lvl1pPr>
              <a:defRPr sz="700">
                <a:solidFill>
                  <a:srgbClr val="B3B3B8"/>
                </a:solidFill>
              </a:defRPr>
            </a:lvl1pPr>
          </a:lstStyle>
          <a:p>
            <a:r>
              <a:rPr lang="zh-CN" altLang="en-US" dirty="0"/>
              <a:t>标题</a:t>
            </a:r>
            <a:r>
              <a:rPr lang="en-US" altLang="zh-CN" dirty="0"/>
              <a:t>/TITLE</a:t>
            </a:r>
            <a:endParaRPr lang="zh-CN" altLang="en-US" dirty="0"/>
          </a:p>
        </p:txBody>
      </p:sp>
      <p:sp>
        <p:nvSpPr>
          <p:cNvPr id="27" name="日期占位符 3"/>
          <p:cNvSpPr>
            <a:spLocks noGrp="1"/>
          </p:cNvSpPr>
          <p:nvPr>
            <p:ph type="dt" sz="half" idx="13"/>
          </p:nvPr>
        </p:nvSpPr>
        <p:spPr>
          <a:xfrm>
            <a:off x="35370" y="4986000"/>
            <a:ext cx="2160300" cy="157500"/>
          </a:xfrm>
        </p:spPr>
        <p:txBody>
          <a:bodyPr/>
          <a:lstStyle>
            <a:lvl1pPr>
              <a:defRPr sz="700">
                <a:solidFill>
                  <a:srgbClr val="B3B3B8"/>
                </a:solidFill>
                <a:latin typeface="+mn-ea"/>
                <a:ea typeface="+mn-ea"/>
              </a:defRPr>
            </a:lvl1pPr>
          </a:lstStyle>
          <a:p>
            <a:r>
              <a:rPr lang="en-US" altLang="zh-CN"/>
              <a:t>©2015 TIEVD CORPORATION</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EAEAEA"/>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6" name="矩形 5"/>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8172500" y="0"/>
            <a:ext cx="648090" cy="77155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0" name="TextBox 9"/>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1" name="TextBox 10"/>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2" name="矩形 11"/>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14"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15" name="矩形 14"/>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文本占位符 179"/>
          <p:cNvSpPr>
            <a:spLocks noGrp="1"/>
          </p:cNvSpPr>
          <p:nvPr userDrawn="1">
            <p:ph type="body" sz="quarter" idx="16"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182" name="文本占位符 181"/>
          <p:cNvSpPr>
            <a:spLocks noGrp="1"/>
          </p:cNvSpPr>
          <p:nvPr>
            <p:ph type="body" sz="quarter" idx="17" hasCustomPrompt="1"/>
          </p:nvPr>
        </p:nvSpPr>
        <p:spPr>
          <a:xfrm>
            <a:off x="467544" y="2355726"/>
            <a:ext cx="5976664" cy="396230"/>
          </a:xfrm>
        </p:spPr>
        <p:txBody>
          <a:bodyPr>
            <a:normAutofit/>
          </a:bodyPr>
          <a:lstStyle>
            <a:lvl1pPr>
              <a:buFontTx/>
              <a:buNone/>
              <a:defRPr sz="1600">
                <a:solidFill>
                  <a:srgbClr val="3FAAF4"/>
                </a:solidFill>
                <a:latin typeface="+mj-ea"/>
                <a:ea typeface="+mj-ea"/>
              </a:defRPr>
            </a:lvl1pPr>
          </a:lstStyle>
          <a:p>
            <a:pPr lvl="0"/>
            <a:r>
              <a:rPr lang="en-US" altLang="zh-CN" dirty="0"/>
              <a:t>1.1  </a:t>
            </a:r>
            <a:r>
              <a:rPr lang="zh-CN" altLang="en-US" dirty="0"/>
              <a:t>二级标题</a:t>
            </a:r>
          </a:p>
        </p:txBody>
      </p:sp>
      <p:sp>
        <p:nvSpPr>
          <p:cNvPr id="187" name="矩形 186"/>
          <p:cNvSpPr/>
          <p:nvPr userDrawn="1"/>
        </p:nvSpPr>
        <p:spPr>
          <a:xfrm>
            <a:off x="1007604" y="1095586"/>
            <a:ext cx="1170000" cy="93610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userDrawn="1"/>
        </p:nvSpPr>
        <p:spPr>
          <a:xfrm>
            <a:off x="960800" y="1077634"/>
            <a:ext cx="72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userDrawn="1"/>
        </p:nvSpPr>
        <p:spPr>
          <a:xfrm>
            <a:off x="953600" y="1023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userDrawn="1"/>
        </p:nvSpPr>
        <p:spPr>
          <a:xfrm>
            <a:off x="953600" y="2049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图片占位符 139"/>
          <p:cNvSpPr>
            <a:spLocks noGrp="1"/>
          </p:cNvSpPr>
          <p:nvPr userDrawn="1">
            <p:ph type="pic" sz="quarter" idx="20" hasCustomPrompt="1"/>
          </p:nvPr>
        </p:nvSpPr>
        <p:spPr>
          <a:xfrm>
            <a:off x="1008000" y="1095586"/>
            <a:ext cx="1170000" cy="936000"/>
          </a:xfrm>
        </p:spPr>
        <p:txBody>
          <a:bodyPr/>
          <a:lstStyle>
            <a:lvl1pPr>
              <a:buFontTx/>
              <a:buNone/>
              <a:defRPr/>
            </a:lvl1pPr>
          </a:lstStyle>
          <a:p>
            <a:r>
              <a:rPr lang="en-US" altLang="zh-CN" dirty="0"/>
              <a:t> </a:t>
            </a:r>
            <a:endParaRPr lang="zh-CN" altLang="en-US" dirty="0"/>
          </a:p>
        </p:txBody>
      </p:sp>
      <p:sp>
        <p:nvSpPr>
          <p:cNvPr id="198" name="矩形 197"/>
          <p:cNvSpPr/>
          <p:nvPr userDrawn="1"/>
        </p:nvSpPr>
        <p:spPr>
          <a:xfrm>
            <a:off x="2220940" y="1077634"/>
            <a:ext cx="72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userDrawn="1"/>
        </p:nvSpPr>
        <p:spPr>
          <a:xfrm>
            <a:off x="2213740" y="1023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userDrawn="1"/>
        </p:nvSpPr>
        <p:spPr>
          <a:xfrm>
            <a:off x="2213740" y="2049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userDrawn="1"/>
        </p:nvSpPr>
        <p:spPr>
          <a:xfrm>
            <a:off x="2609780" y="1095586"/>
            <a:ext cx="1170000" cy="93610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userDrawn="1"/>
        </p:nvSpPr>
        <p:spPr>
          <a:xfrm>
            <a:off x="2562976" y="1077634"/>
            <a:ext cx="72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userDrawn="1"/>
        </p:nvSpPr>
        <p:spPr>
          <a:xfrm>
            <a:off x="2555776" y="1023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userDrawn="1"/>
        </p:nvSpPr>
        <p:spPr>
          <a:xfrm>
            <a:off x="2555776" y="2049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图片占位符 139"/>
          <p:cNvSpPr>
            <a:spLocks noGrp="1"/>
          </p:cNvSpPr>
          <p:nvPr>
            <p:ph type="pic" sz="quarter" idx="21" hasCustomPrompt="1"/>
          </p:nvPr>
        </p:nvSpPr>
        <p:spPr>
          <a:xfrm>
            <a:off x="2610176" y="1095586"/>
            <a:ext cx="1170000" cy="936000"/>
          </a:xfrm>
        </p:spPr>
        <p:txBody>
          <a:bodyPr/>
          <a:lstStyle>
            <a:lvl1pPr>
              <a:buFontTx/>
              <a:buNone/>
              <a:defRPr/>
            </a:lvl1pPr>
          </a:lstStyle>
          <a:p>
            <a:r>
              <a:rPr lang="en-US" altLang="zh-CN" dirty="0"/>
              <a:t> </a:t>
            </a:r>
            <a:endParaRPr lang="zh-CN" altLang="en-US" dirty="0"/>
          </a:p>
        </p:txBody>
      </p:sp>
      <p:sp>
        <p:nvSpPr>
          <p:cNvPr id="213" name="矩形 212"/>
          <p:cNvSpPr/>
          <p:nvPr userDrawn="1"/>
        </p:nvSpPr>
        <p:spPr>
          <a:xfrm>
            <a:off x="3823116" y="1077634"/>
            <a:ext cx="72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userDrawn="1"/>
        </p:nvSpPr>
        <p:spPr>
          <a:xfrm>
            <a:off x="3815916" y="1023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userDrawn="1"/>
        </p:nvSpPr>
        <p:spPr>
          <a:xfrm>
            <a:off x="3815916" y="2049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userDrawn="1"/>
        </p:nvSpPr>
        <p:spPr>
          <a:xfrm>
            <a:off x="4211564" y="1095586"/>
            <a:ext cx="1170000" cy="93610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userDrawn="1"/>
        </p:nvSpPr>
        <p:spPr>
          <a:xfrm>
            <a:off x="4164760" y="1077634"/>
            <a:ext cx="72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userDrawn="1"/>
        </p:nvSpPr>
        <p:spPr>
          <a:xfrm>
            <a:off x="4157560" y="1023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矩形 218"/>
          <p:cNvSpPr/>
          <p:nvPr userDrawn="1"/>
        </p:nvSpPr>
        <p:spPr>
          <a:xfrm>
            <a:off x="4157560" y="2049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图片占位符 139"/>
          <p:cNvSpPr>
            <a:spLocks noGrp="1"/>
          </p:cNvSpPr>
          <p:nvPr>
            <p:ph type="pic" sz="quarter" idx="22" hasCustomPrompt="1"/>
          </p:nvPr>
        </p:nvSpPr>
        <p:spPr>
          <a:xfrm>
            <a:off x="4211960" y="1095586"/>
            <a:ext cx="1170000" cy="936000"/>
          </a:xfrm>
        </p:spPr>
        <p:txBody>
          <a:bodyPr/>
          <a:lstStyle>
            <a:lvl1pPr>
              <a:buFontTx/>
              <a:buNone/>
              <a:defRPr/>
            </a:lvl1pPr>
          </a:lstStyle>
          <a:p>
            <a:r>
              <a:rPr lang="en-US" altLang="zh-CN" dirty="0"/>
              <a:t> </a:t>
            </a:r>
            <a:endParaRPr lang="zh-CN" altLang="en-US" dirty="0"/>
          </a:p>
        </p:txBody>
      </p:sp>
      <p:sp>
        <p:nvSpPr>
          <p:cNvPr id="221" name="矩形 220"/>
          <p:cNvSpPr/>
          <p:nvPr userDrawn="1"/>
        </p:nvSpPr>
        <p:spPr>
          <a:xfrm>
            <a:off x="5424900" y="1077634"/>
            <a:ext cx="72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矩形 221"/>
          <p:cNvSpPr/>
          <p:nvPr userDrawn="1"/>
        </p:nvSpPr>
        <p:spPr>
          <a:xfrm>
            <a:off x="5417700" y="1023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userDrawn="1"/>
        </p:nvSpPr>
        <p:spPr>
          <a:xfrm>
            <a:off x="5417700" y="2049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userDrawn="1"/>
        </p:nvSpPr>
        <p:spPr>
          <a:xfrm>
            <a:off x="5831744" y="1095586"/>
            <a:ext cx="1170000" cy="93610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userDrawn="1"/>
        </p:nvSpPr>
        <p:spPr>
          <a:xfrm>
            <a:off x="5784940" y="1077634"/>
            <a:ext cx="72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矩形 225"/>
          <p:cNvSpPr/>
          <p:nvPr userDrawn="1"/>
        </p:nvSpPr>
        <p:spPr>
          <a:xfrm>
            <a:off x="5777740" y="1023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userDrawn="1"/>
        </p:nvSpPr>
        <p:spPr>
          <a:xfrm>
            <a:off x="5777740" y="2049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图片占位符 139"/>
          <p:cNvSpPr>
            <a:spLocks noGrp="1"/>
          </p:cNvSpPr>
          <p:nvPr>
            <p:ph type="pic" sz="quarter" idx="23" hasCustomPrompt="1"/>
          </p:nvPr>
        </p:nvSpPr>
        <p:spPr>
          <a:xfrm>
            <a:off x="5832140" y="1095586"/>
            <a:ext cx="1170000" cy="936000"/>
          </a:xfrm>
        </p:spPr>
        <p:txBody>
          <a:bodyPr/>
          <a:lstStyle>
            <a:lvl1pPr>
              <a:buFontTx/>
              <a:buNone/>
              <a:defRPr/>
            </a:lvl1pPr>
          </a:lstStyle>
          <a:p>
            <a:r>
              <a:rPr lang="en-US" altLang="zh-CN" dirty="0"/>
              <a:t> </a:t>
            </a:r>
            <a:endParaRPr lang="zh-CN" altLang="en-US" dirty="0"/>
          </a:p>
        </p:txBody>
      </p:sp>
      <p:sp>
        <p:nvSpPr>
          <p:cNvPr id="229" name="矩形 228"/>
          <p:cNvSpPr/>
          <p:nvPr userDrawn="1"/>
        </p:nvSpPr>
        <p:spPr>
          <a:xfrm>
            <a:off x="7045080" y="1077634"/>
            <a:ext cx="72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userDrawn="1"/>
        </p:nvSpPr>
        <p:spPr>
          <a:xfrm>
            <a:off x="7037880" y="1023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userDrawn="1"/>
        </p:nvSpPr>
        <p:spPr>
          <a:xfrm>
            <a:off x="7037880" y="2049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占位符 54"/>
          <p:cNvSpPr>
            <a:spLocks noGrp="1"/>
          </p:cNvSpPr>
          <p:nvPr>
            <p:ph type="body" sz="quarter" idx="24" hasCustomPrompt="1"/>
          </p:nvPr>
        </p:nvSpPr>
        <p:spPr>
          <a:xfrm>
            <a:off x="522000" y="2787774"/>
            <a:ext cx="5922208" cy="1584176"/>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en-US" altLang="zh-CN" dirty="0"/>
          </a:p>
          <a:p>
            <a:pPr lvl="0"/>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6" name="矩形 5"/>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0" name="TextBox 9"/>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1" name="TextBox 10"/>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4" name="矩形 13"/>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16"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13" name="矩形 12"/>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userDrawn="1"/>
        </p:nvSpPr>
        <p:spPr>
          <a:xfrm>
            <a:off x="1115616" y="1167594"/>
            <a:ext cx="3105033" cy="302433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94"/>
          <p:cNvGrpSpPr/>
          <p:nvPr userDrawn="1"/>
        </p:nvGrpSpPr>
        <p:grpSpPr>
          <a:xfrm>
            <a:off x="959093" y="1167594"/>
            <a:ext cx="48511" cy="3024336"/>
            <a:chOff x="4761022" y="1005578"/>
            <a:chExt cx="18000" cy="1044112"/>
          </a:xfrm>
        </p:grpSpPr>
        <p:sp>
          <p:nvSpPr>
            <p:cNvPr id="28" name="矩形 27"/>
            <p:cNvSpPr/>
            <p:nvPr userDrawn="1"/>
          </p:nvSpPr>
          <p:spPr>
            <a:xfrm>
              <a:off x="4768222" y="1059634"/>
              <a:ext cx="36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userDrawn="1"/>
          </p:nvSpPr>
          <p:spPr>
            <a:xfrm>
              <a:off x="4761022" y="1005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userDrawn="1"/>
          </p:nvSpPr>
          <p:spPr>
            <a:xfrm>
              <a:off x="4761022" y="2031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95"/>
          <p:cNvGrpSpPr/>
          <p:nvPr userDrawn="1"/>
        </p:nvGrpSpPr>
        <p:grpSpPr>
          <a:xfrm>
            <a:off x="4355976" y="1167594"/>
            <a:ext cx="48511" cy="3024336"/>
            <a:chOff x="4761022" y="1005578"/>
            <a:chExt cx="18000" cy="1044112"/>
          </a:xfrm>
        </p:grpSpPr>
        <p:sp>
          <p:nvSpPr>
            <p:cNvPr id="25" name="矩形 24"/>
            <p:cNvSpPr/>
            <p:nvPr userDrawn="1"/>
          </p:nvSpPr>
          <p:spPr>
            <a:xfrm>
              <a:off x="4768222" y="1059634"/>
              <a:ext cx="3600" cy="936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a:off x="4761022" y="1005578"/>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userDrawn="1"/>
          </p:nvSpPr>
          <p:spPr>
            <a:xfrm>
              <a:off x="4761022" y="2031690"/>
              <a:ext cx="18000" cy="18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图片占位符 52"/>
          <p:cNvSpPr>
            <a:spLocks noGrp="1"/>
          </p:cNvSpPr>
          <p:nvPr userDrawn="1">
            <p:ph type="pic" sz="quarter" idx="12" hasCustomPrompt="1"/>
          </p:nvPr>
        </p:nvSpPr>
        <p:spPr>
          <a:xfrm>
            <a:off x="1115616" y="1167594"/>
            <a:ext cx="3106800" cy="3024336"/>
          </a:xfrm>
        </p:spPr>
        <p:txBody>
          <a:bodyPr/>
          <a:lstStyle>
            <a:lvl1pPr>
              <a:buFontTx/>
              <a:buNone/>
              <a:defRPr/>
            </a:lvl1pPr>
          </a:lstStyle>
          <a:p>
            <a:r>
              <a:rPr lang="en-US" altLang="zh-CN" dirty="0"/>
              <a:t> </a:t>
            </a:r>
            <a:endParaRPr lang="zh-CN" altLang="en-US" dirty="0"/>
          </a:p>
        </p:txBody>
      </p:sp>
      <p:sp>
        <p:nvSpPr>
          <p:cNvPr id="55" name="文本占位符 54"/>
          <p:cNvSpPr>
            <a:spLocks noGrp="1"/>
          </p:cNvSpPr>
          <p:nvPr userDrawn="1">
            <p:ph type="body" sz="quarter" idx="13"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58" name="文本占位符 181"/>
          <p:cNvSpPr>
            <a:spLocks noGrp="1"/>
          </p:cNvSpPr>
          <p:nvPr>
            <p:ph type="body" sz="quarter" idx="17" hasCustomPrompt="1"/>
          </p:nvPr>
        </p:nvSpPr>
        <p:spPr>
          <a:xfrm>
            <a:off x="4608004" y="1239602"/>
            <a:ext cx="3059732" cy="396230"/>
          </a:xfrm>
        </p:spPr>
        <p:txBody>
          <a:bodyPr>
            <a:normAutofit/>
          </a:bodyPr>
          <a:lstStyle>
            <a:lvl1pPr>
              <a:buFontTx/>
              <a:buNone/>
              <a:defRPr sz="1600">
                <a:solidFill>
                  <a:srgbClr val="3FAAF4"/>
                </a:solidFill>
                <a:latin typeface="+mj-ea"/>
                <a:ea typeface="+mj-ea"/>
              </a:defRPr>
            </a:lvl1pPr>
          </a:lstStyle>
          <a:p>
            <a:pPr lvl="0"/>
            <a:r>
              <a:rPr lang="en-US" altLang="zh-CN" dirty="0"/>
              <a:t>1.1  </a:t>
            </a:r>
            <a:r>
              <a:rPr lang="zh-CN" altLang="en-US" dirty="0"/>
              <a:t>二级标题</a:t>
            </a:r>
          </a:p>
        </p:txBody>
      </p:sp>
      <p:sp>
        <p:nvSpPr>
          <p:cNvPr id="65" name="文本占位符 181"/>
          <p:cNvSpPr>
            <a:spLocks noGrp="1"/>
          </p:cNvSpPr>
          <p:nvPr>
            <p:ph type="body" sz="quarter" idx="21" hasCustomPrompt="1"/>
          </p:nvPr>
        </p:nvSpPr>
        <p:spPr>
          <a:xfrm>
            <a:off x="4608004" y="3039802"/>
            <a:ext cx="3059732" cy="396230"/>
          </a:xfrm>
        </p:spPr>
        <p:txBody>
          <a:bodyPr>
            <a:normAutofit/>
          </a:bodyPr>
          <a:lstStyle>
            <a:lvl1pPr>
              <a:buFontTx/>
              <a:buNone/>
              <a:defRPr sz="1600">
                <a:solidFill>
                  <a:srgbClr val="3FAAF4"/>
                </a:solidFill>
                <a:latin typeface="+mj-ea"/>
                <a:ea typeface="+mj-ea"/>
              </a:defRPr>
            </a:lvl1pPr>
          </a:lstStyle>
          <a:p>
            <a:pPr lvl="0"/>
            <a:r>
              <a:rPr lang="en-US" altLang="zh-CN" dirty="0"/>
              <a:t>1.1  </a:t>
            </a:r>
            <a:r>
              <a:rPr lang="zh-CN" altLang="en-US" dirty="0"/>
              <a:t>二级标题</a:t>
            </a:r>
          </a:p>
        </p:txBody>
      </p:sp>
      <p:sp>
        <p:nvSpPr>
          <p:cNvPr id="68" name="标题 1"/>
          <p:cNvSpPr>
            <a:spLocks noGrp="1"/>
          </p:cNvSpPr>
          <p:nvPr>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37" name="文本占位符 54"/>
          <p:cNvSpPr>
            <a:spLocks noGrp="1"/>
          </p:cNvSpPr>
          <p:nvPr>
            <p:ph type="body" sz="quarter" idx="24" hasCustomPrompt="1"/>
          </p:nvPr>
        </p:nvSpPr>
        <p:spPr>
          <a:xfrm>
            <a:off x="4680012" y="1743658"/>
            <a:ext cx="2988332" cy="1080120"/>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zh-CN" altLang="en-US" dirty="0"/>
          </a:p>
        </p:txBody>
      </p:sp>
      <p:sp>
        <p:nvSpPr>
          <p:cNvPr id="38" name="文本占位符 54"/>
          <p:cNvSpPr>
            <a:spLocks noGrp="1"/>
          </p:cNvSpPr>
          <p:nvPr>
            <p:ph type="body" sz="quarter" idx="25" hasCustomPrompt="1"/>
          </p:nvPr>
        </p:nvSpPr>
        <p:spPr>
          <a:xfrm>
            <a:off x="4680012" y="3543858"/>
            <a:ext cx="2988332" cy="648072"/>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35" name="矩形 34"/>
          <p:cNvSpPr/>
          <p:nvPr userDrawn="1"/>
        </p:nvSpPr>
        <p:spPr>
          <a:xfrm>
            <a:off x="4319973" y="2499742"/>
            <a:ext cx="1692188" cy="1260141"/>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userDrawn="1"/>
        </p:nvSpPr>
        <p:spPr>
          <a:xfrm>
            <a:off x="2627784" y="2499741"/>
            <a:ext cx="1692188" cy="126014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8"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10" name="矩形 9"/>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4" name="TextBox 13"/>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5" name="TextBox 14"/>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6" name="矩形 15"/>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userDrawn="1"/>
        </p:nvSpPr>
        <p:spPr>
          <a:xfrm>
            <a:off x="947780" y="1275605"/>
            <a:ext cx="1692187" cy="123068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userDrawn="1"/>
        </p:nvSpPr>
        <p:spPr>
          <a:xfrm>
            <a:off x="4319972" y="1275605"/>
            <a:ext cx="1692187" cy="123068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userDrawn="1"/>
        </p:nvSpPr>
        <p:spPr>
          <a:xfrm>
            <a:off x="6012160" y="2499742"/>
            <a:ext cx="1692187" cy="126014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userDrawn="1"/>
        </p:nvSpPr>
        <p:spPr>
          <a:xfrm>
            <a:off x="2627784" y="1275605"/>
            <a:ext cx="1692187" cy="1230683"/>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userDrawn="1"/>
        </p:nvSpPr>
        <p:spPr>
          <a:xfrm>
            <a:off x="6012160" y="1275605"/>
            <a:ext cx="1692187" cy="1230683"/>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36"/>
          <p:cNvSpPr/>
          <p:nvPr userDrawn="1"/>
        </p:nvSpPr>
        <p:spPr>
          <a:xfrm>
            <a:off x="947780" y="2499742"/>
            <a:ext cx="1680003" cy="1260141"/>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占位符 46"/>
          <p:cNvSpPr>
            <a:spLocks noGrp="1"/>
          </p:cNvSpPr>
          <p:nvPr userDrawn="1">
            <p:ph type="body" sz="quarter" idx="12"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48" name="标题 1"/>
          <p:cNvSpPr>
            <a:spLocks noGrp="1"/>
          </p:cNvSpPr>
          <p:nvPr userDrawn="1">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55" name="文本占位符 181"/>
          <p:cNvSpPr>
            <a:spLocks noGrp="1"/>
          </p:cNvSpPr>
          <p:nvPr>
            <p:ph type="body" sz="quarter" idx="17" hasCustomPrompt="1"/>
          </p:nvPr>
        </p:nvSpPr>
        <p:spPr>
          <a:xfrm>
            <a:off x="2627784" y="1275606"/>
            <a:ext cx="1692188" cy="223474"/>
          </a:xfrm>
          <a:noFill/>
        </p:spPr>
        <p:txBody>
          <a:bodyPr>
            <a:normAutofit/>
          </a:bodyPr>
          <a:lstStyle>
            <a:lvl1pPr>
              <a:buFontTx/>
              <a:buNone/>
              <a:defRPr sz="1000">
                <a:solidFill>
                  <a:schemeClr val="tx1">
                    <a:lumMod val="75000"/>
                    <a:lumOff val="25000"/>
                  </a:schemeClr>
                </a:solidFill>
                <a:latin typeface="+mj-ea"/>
                <a:ea typeface="+mj-ea"/>
              </a:defRPr>
            </a:lvl1pPr>
          </a:lstStyle>
          <a:p>
            <a:pPr lvl="0"/>
            <a:r>
              <a:rPr lang="en-US" altLang="zh-CN" dirty="0"/>
              <a:t>1.3  </a:t>
            </a:r>
            <a:r>
              <a:rPr lang="zh-CN" altLang="en-US" dirty="0"/>
              <a:t>二级标题</a:t>
            </a:r>
          </a:p>
        </p:txBody>
      </p:sp>
      <p:sp>
        <p:nvSpPr>
          <p:cNvPr id="65" name="文本占位符 181"/>
          <p:cNvSpPr>
            <a:spLocks noGrp="1"/>
          </p:cNvSpPr>
          <p:nvPr>
            <p:ph type="body" sz="quarter" idx="22" hasCustomPrompt="1"/>
          </p:nvPr>
        </p:nvSpPr>
        <p:spPr>
          <a:xfrm>
            <a:off x="943200" y="2499742"/>
            <a:ext cx="1656184" cy="223474"/>
          </a:xfrm>
        </p:spPr>
        <p:txBody>
          <a:bodyPr>
            <a:normAutofit/>
          </a:bodyPr>
          <a:lstStyle>
            <a:lvl1pPr>
              <a:buFontTx/>
              <a:buNone/>
              <a:defRPr sz="1000">
                <a:solidFill>
                  <a:schemeClr val="tx1">
                    <a:lumMod val="75000"/>
                    <a:lumOff val="25000"/>
                  </a:schemeClr>
                </a:solidFill>
                <a:latin typeface="+mj-ea"/>
                <a:ea typeface="+mj-ea"/>
              </a:defRPr>
            </a:lvl1pPr>
          </a:lstStyle>
          <a:p>
            <a:pPr lvl="0"/>
            <a:r>
              <a:rPr lang="en-US" altLang="zh-CN" dirty="0"/>
              <a:t>1.2  </a:t>
            </a:r>
            <a:r>
              <a:rPr lang="zh-CN" altLang="en-US" dirty="0"/>
              <a:t>二级标题</a:t>
            </a:r>
          </a:p>
        </p:txBody>
      </p:sp>
      <p:sp>
        <p:nvSpPr>
          <p:cNvPr id="70" name="文本占位符 181"/>
          <p:cNvSpPr>
            <a:spLocks noGrp="1"/>
          </p:cNvSpPr>
          <p:nvPr>
            <p:ph type="body" sz="quarter" idx="25" hasCustomPrompt="1"/>
          </p:nvPr>
        </p:nvSpPr>
        <p:spPr>
          <a:xfrm>
            <a:off x="4319972" y="2499742"/>
            <a:ext cx="1692188" cy="223474"/>
          </a:xfrm>
        </p:spPr>
        <p:txBody>
          <a:bodyPr>
            <a:normAutofit/>
          </a:bodyPr>
          <a:lstStyle>
            <a:lvl1pPr>
              <a:buFontTx/>
              <a:buNone/>
              <a:defRPr sz="1000">
                <a:solidFill>
                  <a:schemeClr val="tx1">
                    <a:lumMod val="75000"/>
                    <a:lumOff val="25000"/>
                  </a:schemeClr>
                </a:solidFill>
                <a:latin typeface="+mj-ea"/>
                <a:ea typeface="+mj-ea"/>
              </a:defRPr>
            </a:lvl1pPr>
          </a:lstStyle>
          <a:p>
            <a:pPr lvl="0"/>
            <a:r>
              <a:rPr lang="en-US" altLang="zh-CN" dirty="0"/>
              <a:t>1.2  </a:t>
            </a:r>
            <a:r>
              <a:rPr lang="zh-CN" altLang="en-US" dirty="0"/>
              <a:t>二级标题</a:t>
            </a:r>
          </a:p>
        </p:txBody>
      </p:sp>
      <p:sp>
        <p:nvSpPr>
          <p:cNvPr id="77" name="文本占位符 181"/>
          <p:cNvSpPr>
            <a:spLocks noGrp="1"/>
          </p:cNvSpPr>
          <p:nvPr>
            <p:ph type="body" sz="quarter" idx="28" hasCustomPrompt="1"/>
          </p:nvPr>
        </p:nvSpPr>
        <p:spPr>
          <a:xfrm>
            <a:off x="6012160" y="1275606"/>
            <a:ext cx="1692188" cy="223474"/>
          </a:xfrm>
        </p:spPr>
        <p:txBody>
          <a:bodyPr>
            <a:normAutofit/>
          </a:bodyPr>
          <a:lstStyle>
            <a:lvl1pPr>
              <a:buFontTx/>
              <a:buNone/>
              <a:defRPr sz="1000">
                <a:solidFill>
                  <a:schemeClr val="tx1">
                    <a:lumMod val="75000"/>
                    <a:lumOff val="25000"/>
                  </a:schemeClr>
                </a:solidFill>
                <a:latin typeface="+mj-ea"/>
                <a:ea typeface="+mj-ea"/>
              </a:defRPr>
            </a:lvl1pPr>
          </a:lstStyle>
          <a:p>
            <a:pPr lvl="0"/>
            <a:r>
              <a:rPr lang="en-US" altLang="zh-CN" dirty="0"/>
              <a:t>1.2  </a:t>
            </a:r>
            <a:r>
              <a:rPr lang="zh-CN" altLang="en-US" dirty="0"/>
              <a:t>二级标题</a:t>
            </a:r>
          </a:p>
        </p:txBody>
      </p:sp>
      <p:sp>
        <p:nvSpPr>
          <p:cNvPr id="54" name="图片占位符 53"/>
          <p:cNvSpPr>
            <a:spLocks noGrp="1"/>
          </p:cNvSpPr>
          <p:nvPr>
            <p:ph type="pic" sz="quarter" idx="29" hasCustomPrompt="1"/>
          </p:nvPr>
        </p:nvSpPr>
        <p:spPr>
          <a:xfrm>
            <a:off x="935038" y="1276350"/>
            <a:ext cx="1692275" cy="1223963"/>
          </a:xfrm>
        </p:spPr>
        <p:txBody>
          <a:bodyPr/>
          <a:lstStyle>
            <a:lvl1pPr>
              <a:buFontTx/>
              <a:buNone/>
              <a:defRPr/>
            </a:lvl1pPr>
          </a:lstStyle>
          <a:p>
            <a:r>
              <a:rPr lang="en-US" altLang="zh-CN" dirty="0"/>
              <a:t> </a:t>
            </a:r>
            <a:endParaRPr lang="zh-CN" altLang="en-US" dirty="0"/>
          </a:p>
        </p:txBody>
      </p:sp>
      <p:sp>
        <p:nvSpPr>
          <p:cNvPr id="62" name="图片占位符 53"/>
          <p:cNvSpPr>
            <a:spLocks noGrp="1"/>
          </p:cNvSpPr>
          <p:nvPr>
            <p:ph type="pic" sz="quarter" idx="30" hasCustomPrompt="1"/>
          </p:nvPr>
        </p:nvSpPr>
        <p:spPr>
          <a:xfrm>
            <a:off x="2627784" y="2499742"/>
            <a:ext cx="1692275" cy="1259967"/>
          </a:xfrm>
        </p:spPr>
        <p:txBody>
          <a:bodyPr/>
          <a:lstStyle>
            <a:lvl1pPr>
              <a:buFontTx/>
              <a:buNone/>
              <a:defRPr/>
            </a:lvl1pPr>
          </a:lstStyle>
          <a:p>
            <a:r>
              <a:rPr lang="en-US" altLang="zh-CN" dirty="0"/>
              <a:t> </a:t>
            </a:r>
            <a:endParaRPr lang="zh-CN" altLang="en-US" dirty="0"/>
          </a:p>
        </p:txBody>
      </p:sp>
      <p:sp>
        <p:nvSpPr>
          <p:cNvPr id="63" name="图片占位符 53"/>
          <p:cNvSpPr>
            <a:spLocks noGrp="1"/>
          </p:cNvSpPr>
          <p:nvPr>
            <p:ph type="pic" sz="quarter" idx="31" hasCustomPrompt="1"/>
          </p:nvPr>
        </p:nvSpPr>
        <p:spPr>
          <a:xfrm>
            <a:off x="6012073" y="2499742"/>
            <a:ext cx="1692275" cy="1259967"/>
          </a:xfrm>
        </p:spPr>
        <p:txBody>
          <a:bodyPr/>
          <a:lstStyle>
            <a:lvl1pPr>
              <a:buFontTx/>
              <a:buNone/>
              <a:defRPr/>
            </a:lvl1pPr>
          </a:lstStyle>
          <a:p>
            <a:r>
              <a:rPr lang="en-US" altLang="zh-CN" dirty="0"/>
              <a:t> </a:t>
            </a:r>
            <a:endParaRPr lang="zh-CN" altLang="en-US" dirty="0"/>
          </a:p>
        </p:txBody>
      </p:sp>
      <p:sp>
        <p:nvSpPr>
          <p:cNvPr id="64" name="图片占位符 53"/>
          <p:cNvSpPr>
            <a:spLocks noGrp="1"/>
          </p:cNvSpPr>
          <p:nvPr>
            <p:ph type="pic" sz="quarter" idx="32" hasCustomPrompt="1"/>
          </p:nvPr>
        </p:nvSpPr>
        <p:spPr>
          <a:xfrm>
            <a:off x="4319885" y="1275606"/>
            <a:ext cx="1692275" cy="1223963"/>
          </a:xfrm>
        </p:spPr>
        <p:txBody>
          <a:bodyPr/>
          <a:lstStyle>
            <a:lvl1pPr>
              <a:buFontTx/>
              <a:buNone/>
              <a:defRPr/>
            </a:lvl1pPr>
          </a:lstStyle>
          <a:p>
            <a:r>
              <a:rPr lang="en-US" altLang="zh-CN" dirty="0"/>
              <a:t> </a:t>
            </a:r>
            <a:endParaRPr lang="zh-CN" altLang="en-US" dirty="0"/>
          </a:p>
        </p:txBody>
      </p:sp>
      <p:sp>
        <p:nvSpPr>
          <p:cNvPr id="38" name="文本占位符 54"/>
          <p:cNvSpPr>
            <a:spLocks noGrp="1"/>
          </p:cNvSpPr>
          <p:nvPr>
            <p:ph type="body" sz="quarter" idx="24" hasCustomPrompt="1"/>
          </p:nvPr>
        </p:nvSpPr>
        <p:spPr>
          <a:xfrm>
            <a:off x="935596" y="2787774"/>
            <a:ext cx="1692188" cy="972108"/>
          </a:xfrm>
        </p:spPr>
        <p:txBody>
          <a:bodyPr>
            <a:noAutofit/>
          </a:bodyPr>
          <a:lstStyle>
            <a:lvl1pPr marL="216000" indent="-252000">
              <a:spcAft>
                <a:spcPts val="1000"/>
              </a:spcAft>
              <a:buSzPct val="120000"/>
              <a:buFontTx/>
              <a:buBlip>
                <a:blip r:embed="rId3"/>
              </a:buBlip>
              <a:defRPr sz="1300" baseline="20000">
                <a:solidFill>
                  <a:schemeClr val="tx1">
                    <a:lumMod val="75000"/>
                    <a:lumOff val="25000"/>
                  </a:schemeClr>
                </a:solidFill>
              </a:defRPr>
            </a:lvl1pPr>
          </a:lstStyle>
          <a:p>
            <a:pPr lvl="0"/>
            <a:r>
              <a:rPr lang="zh-CN" altLang="en-US" dirty="0"/>
              <a:t>点击添加内容</a:t>
            </a:r>
            <a:endParaRPr lang="en-US" altLang="zh-CN" dirty="0"/>
          </a:p>
          <a:p>
            <a:pPr lvl="0"/>
            <a:endParaRPr lang="en-US" altLang="zh-CN" dirty="0"/>
          </a:p>
          <a:p>
            <a:pPr lvl="0"/>
            <a:endParaRPr lang="zh-CN" altLang="en-US" dirty="0"/>
          </a:p>
        </p:txBody>
      </p:sp>
      <p:sp>
        <p:nvSpPr>
          <p:cNvPr id="39" name="文本占位符 54"/>
          <p:cNvSpPr>
            <a:spLocks noGrp="1"/>
          </p:cNvSpPr>
          <p:nvPr>
            <p:ph type="body" sz="quarter" idx="33" hasCustomPrompt="1"/>
          </p:nvPr>
        </p:nvSpPr>
        <p:spPr>
          <a:xfrm>
            <a:off x="2627784" y="1563638"/>
            <a:ext cx="1692188" cy="936104"/>
          </a:xfrm>
        </p:spPr>
        <p:txBody>
          <a:bodyPr>
            <a:noAutofit/>
          </a:bodyPr>
          <a:lstStyle>
            <a:lvl1pPr marL="216000" indent="-252000">
              <a:spcAft>
                <a:spcPts val="1000"/>
              </a:spcAft>
              <a:buSzPct val="120000"/>
              <a:buFontTx/>
              <a:buBlip>
                <a:blip r:embed="rId3"/>
              </a:buBlip>
              <a:defRPr sz="1300" baseline="20000">
                <a:solidFill>
                  <a:schemeClr val="tx1">
                    <a:lumMod val="75000"/>
                    <a:lumOff val="25000"/>
                  </a:schemeClr>
                </a:solidFill>
              </a:defRPr>
            </a:lvl1pPr>
          </a:lstStyle>
          <a:p>
            <a:pPr lvl="0"/>
            <a:r>
              <a:rPr lang="zh-CN" altLang="en-US" dirty="0"/>
              <a:t>点击添加内容</a:t>
            </a:r>
            <a:endParaRPr lang="en-US" altLang="zh-CN" dirty="0"/>
          </a:p>
          <a:p>
            <a:pPr lvl="0"/>
            <a:endParaRPr lang="en-US" altLang="zh-CN" dirty="0"/>
          </a:p>
          <a:p>
            <a:pPr lvl="0"/>
            <a:endParaRPr lang="zh-CN" altLang="en-US" dirty="0"/>
          </a:p>
        </p:txBody>
      </p:sp>
      <p:sp>
        <p:nvSpPr>
          <p:cNvPr id="40" name="文本占位符 54"/>
          <p:cNvSpPr>
            <a:spLocks noGrp="1"/>
          </p:cNvSpPr>
          <p:nvPr>
            <p:ph type="body" sz="quarter" idx="34" hasCustomPrompt="1"/>
          </p:nvPr>
        </p:nvSpPr>
        <p:spPr>
          <a:xfrm>
            <a:off x="6012160" y="1563638"/>
            <a:ext cx="1692188" cy="936104"/>
          </a:xfrm>
        </p:spPr>
        <p:txBody>
          <a:bodyPr>
            <a:noAutofit/>
          </a:bodyPr>
          <a:lstStyle>
            <a:lvl1pPr marL="216000" indent="-252000">
              <a:spcAft>
                <a:spcPts val="1000"/>
              </a:spcAft>
              <a:buSzPct val="120000"/>
              <a:buFontTx/>
              <a:buBlip>
                <a:blip r:embed="rId3"/>
              </a:buBlip>
              <a:defRPr sz="1300" baseline="20000">
                <a:solidFill>
                  <a:schemeClr val="tx1">
                    <a:lumMod val="75000"/>
                    <a:lumOff val="25000"/>
                  </a:schemeClr>
                </a:solidFill>
              </a:defRPr>
            </a:lvl1pPr>
          </a:lstStyle>
          <a:p>
            <a:pPr lvl="0"/>
            <a:r>
              <a:rPr lang="zh-CN" altLang="en-US" dirty="0"/>
              <a:t>点击添加内容</a:t>
            </a:r>
            <a:endParaRPr lang="en-US" altLang="zh-CN" dirty="0"/>
          </a:p>
          <a:p>
            <a:pPr lvl="0"/>
            <a:endParaRPr lang="en-US" altLang="zh-CN" dirty="0"/>
          </a:p>
          <a:p>
            <a:pPr lvl="0"/>
            <a:endParaRPr lang="zh-CN" altLang="en-US" dirty="0"/>
          </a:p>
        </p:txBody>
      </p:sp>
      <p:sp>
        <p:nvSpPr>
          <p:cNvPr id="41" name="文本占位符 54"/>
          <p:cNvSpPr>
            <a:spLocks noGrp="1"/>
          </p:cNvSpPr>
          <p:nvPr>
            <p:ph type="body" sz="quarter" idx="35" hasCustomPrompt="1"/>
          </p:nvPr>
        </p:nvSpPr>
        <p:spPr>
          <a:xfrm>
            <a:off x="4319972" y="2787774"/>
            <a:ext cx="1692188" cy="972108"/>
          </a:xfrm>
        </p:spPr>
        <p:txBody>
          <a:bodyPr>
            <a:noAutofit/>
          </a:bodyPr>
          <a:lstStyle>
            <a:lvl1pPr marL="216000" indent="-252000">
              <a:spcAft>
                <a:spcPts val="1000"/>
              </a:spcAft>
              <a:buSzPct val="120000"/>
              <a:buFontTx/>
              <a:buBlip>
                <a:blip r:embed="rId3"/>
              </a:buBlip>
              <a:defRPr sz="1300" baseline="20000">
                <a:solidFill>
                  <a:schemeClr val="tx1">
                    <a:lumMod val="75000"/>
                    <a:lumOff val="25000"/>
                  </a:schemeClr>
                </a:solidFill>
              </a:defRPr>
            </a:lvl1pPr>
          </a:lstStyle>
          <a:p>
            <a:pPr lvl="0"/>
            <a:r>
              <a:rPr lang="zh-CN" altLang="en-US" dirty="0"/>
              <a:t>点击添加内容</a:t>
            </a:r>
            <a:endParaRPr lang="en-US" altLang="zh-CN" dirty="0"/>
          </a:p>
          <a:p>
            <a:pPr lvl="0"/>
            <a:endParaRPr lang="en-US" altLang="zh-CN" dirty="0"/>
          </a:p>
          <a:p>
            <a:pPr lvl="0"/>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sp>
        <p:nvSpPr>
          <p:cNvPr id="6" name="矩形 5"/>
          <p:cNvSpPr/>
          <p:nvPr userDrawn="1"/>
        </p:nvSpPr>
        <p:spPr>
          <a:xfrm>
            <a:off x="3599893" y="2103698"/>
            <a:ext cx="1305579" cy="97224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2294313" y="2103698"/>
            <a:ext cx="1305579" cy="9722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10"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11" name="矩形 10"/>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5" name="TextBox 14"/>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6" name="TextBox 15"/>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7" name="矩形 16"/>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userDrawn="1"/>
        </p:nvSpPr>
        <p:spPr>
          <a:xfrm>
            <a:off x="983785" y="1167594"/>
            <a:ext cx="1305577" cy="9495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userDrawn="1"/>
        </p:nvSpPr>
        <p:spPr>
          <a:xfrm>
            <a:off x="3599892" y="1167594"/>
            <a:ext cx="1305577" cy="9495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4910404" y="2103698"/>
            <a:ext cx="1305578" cy="9722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userDrawn="1"/>
        </p:nvSpPr>
        <p:spPr>
          <a:xfrm>
            <a:off x="2293501" y="1167594"/>
            <a:ext cx="1305577" cy="949512"/>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userDrawn="1"/>
        </p:nvSpPr>
        <p:spPr>
          <a:xfrm>
            <a:off x="4910404" y="1167594"/>
            <a:ext cx="1305577" cy="949512"/>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矩形 23"/>
          <p:cNvSpPr/>
          <p:nvPr userDrawn="1"/>
        </p:nvSpPr>
        <p:spPr>
          <a:xfrm>
            <a:off x="971600" y="2103698"/>
            <a:ext cx="1332148" cy="97224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占位符 46"/>
          <p:cNvSpPr>
            <a:spLocks noGrp="1"/>
          </p:cNvSpPr>
          <p:nvPr>
            <p:ph type="body" sz="quarter" idx="12"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26" name="标题 1"/>
          <p:cNvSpPr>
            <a:spLocks noGrp="1"/>
          </p:cNvSpPr>
          <p:nvPr>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27" name="文本占位符 181"/>
          <p:cNvSpPr>
            <a:spLocks noGrp="1"/>
          </p:cNvSpPr>
          <p:nvPr>
            <p:ph type="body" sz="quarter" idx="17" hasCustomPrompt="1"/>
          </p:nvPr>
        </p:nvSpPr>
        <p:spPr>
          <a:xfrm>
            <a:off x="2293500" y="1527634"/>
            <a:ext cx="1305575" cy="172417"/>
          </a:xfrm>
        </p:spPr>
        <p:txBody>
          <a:bodyPr>
            <a:normAutofit/>
          </a:bodyPr>
          <a:lstStyle>
            <a:lvl1pPr algn="ctr">
              <a:buFontTx/>
              <a:buNone/>
              <a:defRPr sz="1000">
                <a:solidFill>
                  <a:schemeClr val="tx1">
                    <a:lumMod val="75000"/>
                    <a:lumOff val="25000"/>
                  </a:schemeClr>
                </a:solidFill>
                <a:latin typeface="+mj-ea"/>
                <a:ea typeface="+mj-ea"/>
              </a:defRPr>
            </a:lvl1pPr>
          </a:lstStyle>
          <a:p>
            <a:pPr lvl="0"/>
            <a:r>
              <a:rPr lang="en-US" altLang="zh-CN" dirty="0"/>
              <a:t>1.3  </a:t>
            </a:r>
            <a:r>
              <a:rPr lang="zh-CN" altLang="en-US" dirty="0"/>
              <a:t>二级标题</a:t>
            </a:r>
          </a:p>
        </p:txBody>
      </p:sp>
      <p:sp>
        <p:nvSpPr>
          <p:cNvPr id="28" name="文本占位符 181"/>
          <p:cNvSpPr>
            <a:spLocks noGrp="1"/>
          </p:cNvSpPr>
          <p:nvPr>
            <p:ph type="body" sz="quarter" idx="22" hasCustomPrompt="1"/>
          </p:nvPr>
        </p:nvSpPr>
        <p:spPr>
          <a:xfrm>
            <a:off x="989948" y="2471341"/>
            <a:ext cx="1277796" cy="172417"/>
          </a:xfrm>
        </p:spPr>
        <p:txBody>
          <a:bodyPr>
            <a:normAutofit/>
          </a:bodyPr>
          <a:lstStyle>
            <a:lvl1pPr algn="ctr">
              <a:buFontTx/>
              <a:buNone/>
              <a:defRPr sz="1000">
                <a:solidFill>
                  <a:schemeClr val="tx1">
                    <a:lumMod val="75000"/>
                    <a:lumOff val="25000"/>
                  </a:schemeClr>
                </a:solidFill>
                <a:latin typeface="+mj-ea"/>
                <a:ea typeface="+mj-ea"/>
              </a:defRPr>
            </a:lvl1pPr>
          </a:lstStyle>
          <a:p>
            <a:pPr lvl="0"/>
            <a:r>
              <a:rPr lang="en-US" altLang="zh-CN" dirty="0"/>
              <a:t>1.2  </a:t>
            </a:r>
            <a:r>
              <a:rPr lang="zh-CN" altLang="en-US" dirty="0"/>
              <a:t>二级标题</a:t>
            </a:r>
          </a:p>
        </p:txBody>
      </p:sp>
      <p:sp>
        <p:nvSpPr>
          <p:cNvPr id="29" name="文本占位符 181"/>
          <p:cNvSpPr>
            <a:spLocks noGrp="1"/>
          </p:cNvSpPr>
          <p:nvPr>
            <p:ph type="body" sz="quarter" idx="25" hasCustomPrompt="1"/>
          </p:nvPr>
        </p:nvSpPr>
        <p:spPr>
          <a:xfrm>
            <a:off x="3599892" y="2435337"/>
            <a:ext cx="1305575" cy="172417"/>
          </a:xfrm>
        </p:spPr>
        <p:txBody>
          <a:bodyPr>
            <a:normAutofit/>
          </a:bodyPr>
          <a:lstStyle>
            <a:lvl1pPr algn="ctr">
              <a:buFontTx/>
              <a:buNone/>
              <a:defRPr sz="1000">
                <a:solidFill>
                  <a:schemeClr val="tx1">
                    <a:lumMod val="75000"/>
                    <a:lumOff val="25000"/>
                  </a:schemeClr>
                </a:solidFill>
                <a:latin typeface="+mj-ea"/>
                <a:ea typeface="+mj-ea"/>
              </a:defRPr>
            </a:lvl1pPr>
          </a:lstStyle>
          <a:p>
            <a:pPr lvl="0"/>
            <a:r>
              <a:rPr lang="en-US" altLang="zh-CN" dirty="0"/>
              <a:t>1.2  </a:t>
            </a:r>
            <a:r>
              <a:rPr lang="zh-CN" altLang="en-US" dirty="0"/>
              <a:t>二级标题</a:t>
            </a:r>
          </a:p>
        </p:txBody>
      </p:sp>
      <p:sp>
        <p:nvSpPr>
          <p:cNvPr id="30" name="文本占位符 181"/>
          <p:cNvSpPr>
            <a:spLocks noGrp="1"/>
          </p:cNvSpPr>
          <p:nvPr>
            <p:ph type="body" sz="quarter" idx="28" hasCustomPrompt="1"/>
          </p:nvPr>
        </p:nvSpPr>
        <p:spPr>
          <a:xfrm>
            <a:off x="4917600" y="1499233"/>
            <a:ext cx="1305575" cy="172417"/>
          </a:xfrm>
        </p:spPr>
        <p:txBody>
          <a:bodyPr>
            <a:normAutofit/>
          </a:bodyPr>
          <a:lstStyle>
            <a:lvl1pPr algn="ctr">
              <a:buFontTx/>
              <a:buNone/>
              <a:defRPr sz="1000">
                <a:solidFill>
                  <a:schemeClr val="tx1">
                    <a:lumMod val="75000"/>
                    <a:lumOff val="25000"/>
                  </a:schemeClr>
                </a:solidFill>
                <a:latin typeface="+mj-ea"/>
                <a:ea typeface="+mj-ea"/>
              </a:defRPr>
            </a:lvl1pPr>
          </a:lstStyle>
          <a:p>
            <a:pPr lvl="0"/>
            <a:r>
              <a:rPr lang="en-US" altLang="zh-CN" dirty="0"/>
              <a:t>1.2  </a:t>
            </a:r>
            <a:r>
              <a:rPr lang="zh-CN" altLang="en-US" dirty="0"/>
              <a:t>二级标题</a:t>
            </a:r>
          </a:p>
        </p:txBody>
      </p:sp>
      <p:sp>
        <p:nvSpPr>
          <p:cNvPr id="31" name="图片占位符 53"/>
          <p:cNvSpPr>
            <a:spLocks noGrp="1"/>
          </p:cNvSpPr>
          <p:nvPr>
            <p:ph type="pic" sz="quarter" idx="29" hasCustomPrompt="1"/>
          </p:nvPr>
        </p:nvSpPr>
        <p:spPr>
          <a:xfrm>
            <a:off x="990000" y="1168339"/>
            <a:ext cx="1296000" cy="944328"/>
          </a:xfrm>
        </p:spPr>
        <p:txBody>
          <a:bodyPr/>
          <a:lstStyle>
            <a:lvl1pPr>
              <a:buFontTx/>
              <a:buNone/>
              <a:defRPr/>
            </a:lvl1pPr>
          </a:lstStyle>
          <a:p>
            <a:r>
              <a:rPr lang="en-US" altLang="zh-CN" dirty="0"/>
              <a:t> </a:t>
            </a:r>
            <a:endParaRPr lang="zh-CN" altLang="en-US" dirty="0"/>
          </a:p>
        </p:txBody>
      </p:sp>
      <p:sp>
        <p:nvSpPr>
          <p:cNvPr id="32" name="图片占位符 53"/>
          <p:cNvSpPr>
            <a:spLocks noGrp="1"/>
          </p:cNvSpPr>
          <p:nvPr>
            <p:ph type="pic" sz="quarter" idx="30" hasCustomPrompt="1"/>
          </p:nvPr>
        </p:nvSpPr>
        <p:spPr>
          <a:xfrm>
            <a:off x="2303892" y="2121806"/>
            <a:ext cx="1296000" cy="954000"/>
          </a:xfrm>
        </p:spPr>
        <p:txBody>
          <a:bodyPr/>
          <a:lstStyle>
            <a:lvl1pPr>
              <a:buFontTx/>
              <a:buNone/>
              <a:defRPr/>
            </a:lvl1pPr>
          </a:lstStyle>
          <a:p>
            <a:r>
              <a:rPr lang="en-US" altLang="zh-CN" dirty="0"/>
              <a:t> </a:t>
            </a:r>
            <a:endParaRPr lang="zh-CN" altLang="en-US" dirty="0"/>
          </a:p>
        </p:txBody>
      </p:sp>
      <p:sp>
        <p:nvSpPr>
          <p:cNvPr id="33" name="图片占位符 53"/>
          <p:cNvSpPr>
            <a:spLocks noGrp="1"/>
          </p:cNvSpPr>
          <p:nvPr>
            <p:ph type="pic" sz="quarter" idx="31" hasCustomPrompt="1"/>
          </p:nvPr>
        </p:nvSpPr>
        <p:spPr>
          <a:xfrm>
            <a:off x="4910404" y="2121806"/>
            <a:ext cx="1296000" cy="954000"/>
          </a:xfrm>
        </p:spPr>
        <p:txBody>
          <a:bodyPr/>
          <a:lstStyle>
            <a:lvl1pPr>
              <a:buFontTx/>
              <a:buNone/>
              <a:defRPr/>
            </a:lvl1pPr>
          </a:lstStyle>
          <a:p>
            <a:r>
              <a:rPr lang="en-US" altLang="zh-CN" dirty="0"/>
              <a:t> </a:t>
            </a:r>
            <a:endParaRPr lang="zh-CN" altLang="en-US" dirty="0"/>
          </a:p>
        </p:txBody>
      </p:sp>
      <p:sp>
        <p:nvSpPr>
          <p:cNvPr id="34" name="图片占位符 53"/>
          <p:cNvSpPr>
            <a:spLocks noGrp="1"/>
          </p:cNvSpPr>
          <p:nvPr>
            <p:ph type="pic" sz="quarter" idx="32" hasCustomPrompt="1"/>
          </p:nvPr>
        </p:nvSpPr>
        <p:spPr>
          <a:xfrm>
            <a:off x="3599892" y="1167595"/>
            <a:ext cx="1305646" cy="944328"/>
          </a:xfrm>
        </p:spPr>
        <p:txBody>
          <a:bodyPr/>
          <a:lstStyle>
            <a:lvl1pPr>
              <a:buFontTx/>
              <a:buNone/>
              <a:defRPr/>
            </a:lvl1pPr>
          </a:lstStyle>
          <a:p>
            <a:r>
              <a:rPr lang="en-US" altLang="zh-CN" dirty="0"/>
              <a:t> </a:t>
            </a:r>
            <a:endParaRPr lang="zh-CN" altLang="en-US" dirty="0"/>
          </a:p>
        </p:txBody>
      </p:sp>
      <p:sp>
        <p:nvSpPr>
          <p:cNvPr id="35" name="文本占位符 54"/>
          <p:cNvSpPr>
            <a:spLocks noGrp="1"/>
          </p:cNvSpPr>
          <p:nvPr>
            <p:ph type="body" sz="quarter" idx="24" hasCustomPrompt="1"/>
          </p:nvPr>
        </p:nvSpPr>
        <p:spPr>
          <a:xfrm>
            <a:off x="522000" y="3219822"/>
            <a:ext cx="5886204" cy="1152128"/>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6" name="矩形 5"/>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0" name="TextBox 9"/>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1" name="TextBox 10"/>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2" name="矩形 11"/>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占位符 46"/>
          <p:cNvSpPr>
            <a:spLocks noGrp="1"/>
          </p:cNvSpPr>
          <p:nvPr>
            <p:ph type="body" sz="quarter" idx="12"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19" name="矩形 18"/>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21"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23" name="文本占位符 181"/>
          <p:cNvSpPr>
            <a:spLocks noGrp="1"/>
          </p:cNvSpPr>
          <p:nvPr>
            <p:ph type="body" sz="quarter" idx="17" hasCustomPrompt="1"/>
          </p:nvPr>
        </p:nvSpPr>
        <p:spPr>
          <a:xfrm>
            <a:off x="468152" y="879562"/>
            <a:ext cx="3059732" cy="396230"/>
          </a:xfrm>
        </p:spPr>
        <p:txBody>
          <a:bodyPr>
            <a:normAutofit/>
          </a:bodyPr>
          <a:lstStyle>
            <a:lvl1pPr>
              <a:buFontTx/>
              <a:buNone/>
              <a:defRPr sz="1600">
                <a:solidFill>
                  <a:srgbClr val="3FAAF4"/>
                </a:solidFill>
                <a:latin typeface="+mj-ea"/>
                <a:ea typeface="+mj-ea"/>
              </a:defRPr>
            </a:lvl1pPr>
          </a:lstStyle>
          <a:p>
            <a:pPr lvl="0"/>
            <a:r>
              <a:rPr lang="en-US" altLang="zh-CN" dirty="0"/>
              <a:t>1.1  </a:t>
            </a:r>
            <a:r>
              <a:rPr lang="zh-CN" altLang="en-US" dirty="0"/>
              <a:t>二级标题</a:t>
            </a:r>
          </a:p>
        </p:txBody>
      </p:sp>
      <p:sp>
        <p:nvSpPr>
          <p:cNvPr id="25" name="标题 1"/>
          <p:cNvSpPr>
            <a:spLocks noGrp="1"/>
          </p:cNvSpPr>
          <p:nvPr>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30" name="文本占位符 54"/>
          <p:cNvSpPr>
            <a:spLocks noGrp="1"/>
          </p:cNvSpPr>
          <p:nvPr>
            <p:ph type="body" sz="quarter" idx="24" hasCustomPrompt="1"/>
          </p:nvPr>
        </p:nvSpPr>
        <p:spPr>
          <a:xfrm>
            <a:off x="522000" y="1347614"/>
            <a:ext cx="5958212" cy="2808312"/>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6" name="矩形 5"/>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8"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9" name="矩形 8"/>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3" name="TextBox 12"/>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4" name="TextBox 13"/>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5" name="矩形 14"/>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占位符 54"/>
          <p:cNvSpPr>
            <a:spLocks noGrp="1"/>
          </p:cNvSpPr>
          <p:nvPr>
            <p:ph type="body" sz="quarter" idx="13"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19" name="文本占位符 181"/>
          <p:cNvSpPr>
            <a:spLocks noGrp="1"/>
          </p:cNvSpPr>
          <p:nvPr>
            <p:ph type="body" sz="quarter" idx="17" hasCustomPrompt="1"/>
          </p:nvPr>
        </p:nvSpPr>
        <p:spPr>
          <a:xfrm>
            <a:off x="468152" y="879562"/>
            <a:ext cx="3059732" cy="396230"/>
          </a:xfrm>
        </p:spPr>
        <p:txBody>
          <a:bodyPr>
            <a:normAutofit/>
          </a:bodyPr>
          <a:lstStyle>
            <a:lvl1pPr>
              <a:buFontTx/>
              <a:buNone/>
              <a:defRPr sz="1600">
                <a:solidFill>
                  <a:srgbClr val="3FAAF4"/>
                </a:solidFill>
                <a:latin typeface="+mj-ea"/>
                <a:ea typeface="+mj-ea"/>
              </a:defRPr>
            </a:lvl1pPr>
          </a:lstStyle>
          <a:p>
            <a:pPr lvl="0"/>
            <a:r>
              <a:rPr lang="en-US" altLang="zh-CN" dirty="0"/>
              <a:t>1.1  </a:t>
            </a:r>
            <a:r>
              <a:rPr lang="zh-CN" altLang="en-US" dirty="0"/>
              <a:t>二级标题</a:t>
            </a:r>
          </a:p>
        </p:txBody>
      </p:sp>
      <p:sp>
        <p:nvSpPr>
          <p:cNvPr id="22" name="图表占位符 21"/>
          <p:cNvSpPr>
            <a:spLocks noGrp="1"/>
          </p:cNvSpPr>
          <p:nvPr>
            <p:ph type="chart" sz="quarter" idx="18" hasCustomPrompt="1"/>
          </p:nvPr>
        </p:nvSpPr>
        <p:spPr>
          <a:xfrm>
            <a:off x="935596" y="1455626"/>
            <a:ext cx="6588732" cy="1981200"/>
          </a:xfrm>
        </p:spPr>
        <p:txBody>
          <a:bodyPr/>
          <a:lstStyle>
            <a:lvl1pPr>
              <a:buFontTx/>
              <a:buNone/>
              <a:defRPr/>
            </a:lvl1pPr>
          </a:lstStyle>
          <a:p>
            <a:r>
              <a:rPr lang="en-US" altLang="zh-CN" dirty="0"/>
              <a:t>     </a:t>
            </a:r>
            <a:endParaRPr lang="zh-CN" altLang="en-US" dirty="0"/>
          </a:p>
        </p:txBody>
      </p:sp>
      <p:sp>
        <p:nvSpPr>
          <p:cNvPr id="27" name="标题 1"/>
          <p:cNvSpPr>
            <a:spLocks noGrp="1"/>
          </p:cNvSpPr>
          <p:nvPr>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20" name="文本占位符 54"/>
          <p:cNvSpPr>
            <a:spLocks noGrp="1"/>
          </p:cNvSpPr>
          <p:nvPr>
            <p:ph type="body" sz="quarter" idx="24" hasCustomPrompt="1"/>
          </p:nvPr>
        </p:nvSpPr>
        <p:spPr>
          <a:xfrm>
            <a:off x="522000" y="3651870"/>
            <a:ext cx="5922208" cy="972108"/>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6" name="矩形 5"/>
          <p:cNvSpPr/>
          <p:nvPr userDrawn="1"/>
        </p:nvSpPr>
        <p:spPr>
          <a:xfrm>
            <a:off x="0" y="0"/>
            <a:ext cx="9144000" cy="9000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8172500" y="0"/>
            <a:ext cx="648090" cy="770400"/>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userDrawn="1"/>
        </p:nvSpPr>
        <p:spPr>
          <a:xfrm>
            <a:off x="8172500" y="0"/>
            <a:ext cx="648090" cy="90000"/>
          </a:xfrm>
          <a:prstGeom prst="rect">
            <a:avLst/>
          </a:prstGeom>
          <a:solidFill>
            <a:srgbClr val="4479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封面LOGO.png"/>
          <p:cNvPicPr>
            <a:picLocks noChangeAspect="1"/>
          </p:cNvPicPr>
          <p:nvPr userDrawn="1"/>
        </p:nvPicPr>
        <p:blipFill>
          <a:blip r:embed="rId2" cstate="print"/>
          <a:stretch>
            <a:fillRect/>
          </a:stretch>
        </p:blipFill>
        <p:spPr>
          <a:xfrm>
            <a:off x="8244510" y="144000"/>
            <a:ext cx="507936" cy="243810"/>
          </a:xfrm>
          <a:prstGeom prst="rect">
            <a:avLst/>
          </a:prstGeom>
        </p:spPr>
      </p:pic>
      <p:sp>
        <p:nvSpPr>
          <p:cNvPr id="10" name="TextBox 9"/>
          <p:cNvSpPr txBox="1"/>
          <p:nvPr userDrawn="1"/>
        </p:nvSpPr>
        <p:spPr>
          <a:xfrm>
            <a:off x="8172500" y="396000"/>
            <a:ext cx="648090" cy="215444"/>
          </a:xfrm>
          <a:prstGeom prst="rect">
            <a:avLst/>
          </a:prstGeom>
          <a:noFill/>
        </p:spPr>
        <p:txBody>
          <a:bodyPr wrap="square" rtlCol="0">
            <a:spAutoFit/>
          </a:bodyPr>
          <a:lstStyle/>
          <a:p>
            <a:pPr algn="ctr"/>
            <a:r>
              <a:rPr lang="zh-CN" altLang="en-US" sz="800" dirty="0">
                <a:solidFill>
                  <a:schemeClr val="bg1"/>
                </a:solidFill>
                <a:latin typeface="+mj-ea"/>
                <a:ea typeface="+mj-ea"/>
              </a:rPr>
              <a:t>天翼视频</a:t>
            </a:r>
          </a:p>
        </p:txBody>
      </p:sp>
      <p:sp>
        <p:nvSpPr>
          <p:cNvPr id="11" name="TextBox 10"/>
          <p:cNvSpPr txBox="1"/>
          <p:nvPr userDrawn="1"/>
        </p:nvSpPr>
        <p:spPr>
          <a:xfrm>
            <a:off x="8265756" y="540000"/>
            <a:ext cx="482824" cy="153888"/>
          </a:xfrm>
          <a:prstGeom prst="rect">
            <a:avLst/>
          </a:prstGeom>
          <a:noFill/>
        </p:spPr>
        <p:txBody>
          <a:bodyPr wrap="none" rtlCol="0">
            <a:spAutoFit/>
          </a:bodyPr>
          <a:lstStyle/>
          <a:p>
            <a:r>
              <a:rPr lang="en-US" altLang="zh-CN" sz="400" dirty="0">
                <a:solidFill>
                  <a:schemeClr val="bg1"/>
                </a:solidFill>
              </a:rPr>
              <a:t>TIEVD.COM</a:t>
            </a:r>
            <a:endParaRPr lang="zh-CN" altLang="en-US" sz="400" dirty="0">
              <a:solidFill>
                <a:schemeClr val="bg1"/>
              </a:solidFill>
            </a:endParaRPr>
          </a:p>
        </p:txBody>
      </p:sp>
      <p:sp>
        <p:nvSpPr>
          <p:cNvPr id="12" name="矩形 11"/>
          <p:cNvSpPr/>
          <p:nvPr userDrawn="1"/>
        </p:nvSpPr>
        <p:spPr>
          <a:xfrm>
            <a:off x="396336" y="757150"/>
            <a:ext cx="7380000" cy="14400"/>
          </a:xfrm>
          <a:prstGeom prst="rect">
            <a:avLst/>
          </a:prstGeom>
          <a:solidFill>
            <a:srgbClr val="C6C6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539552" y="411510"/>
            <a:ext cx="252028" cy="252028"/>
          </a:xfrm>
          <a:prstGeom prst="rect">
            <a:avLst/>
          </a:prstGeom>
          <a:solidFill>
            <a:srgbClr val="3FA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占位符 54"/>
          <p:cNvSpPr>
            <a:spLocks noGrp="1"/>
          </p:cNvSpPr>
          <p:nvPr>
            <p:ph type="body" sz="quarter" idx="13" hasCustomPrompt="1"/>
          </p:nvPr>
        </p:nvSpPr>
        <p:spPr>
          <a:xfrm>
            <a:off x="539552" y="411510"/>
            <a:ext cx="252000" cy="252000"/>
          </a:xfrm>
        </p:spPr>
        <p:txBody>
          <a:bodyPr>
            <a:noAutofit/>
          </a:bodyPr>
          <a:lstStyle>
            <a:lvl1pPr algn="ctr">
              <a:buFontTx/>
              <a:buNone/>
              <a:defRPr sz="1200">
                <a:solidFill>
                  <a:schemeClr val="bg1"/>
                </a:solidFill>
                <a:latin typeface="+mj-ea"/>
                <a:ea typeface="+mj-ea"/>
              </a:defRPr>
            </a:lvl1pPr>
          </a:lstStyle>
          <a:p>
            <a:pPr lvl="0"/>
            <a:r>
              <a:rPr lang="en-US" altLang="zh-CN" dirty="0"/>
              <a:t>N</a:t>
            </a:r>
            <a:endParaRPr lang="zh-CN" altLang="en-US" dirty="0"/>
          </a:p>
        </p:txBody>
      </p:sp>
      <p:sp>
        <p:nvSpPr>
          <p:cNvPr id="16" name="标题 1"/>
          <p:cNvSpPr>
            <a:spLocks noGrp="1"/>
          </p:cNvSpPr>
          <p:nvPr>
            <p:ph type="title" hasCustomPrompt="1"/>
          </p:nvPr>
        </p:nvSpPr>
        <p:spPr>
          <a:xfrm>
            <a:off x="791580" y="303498"/>
            <a:ext cx="5724636" cy="468052"/>
          </a:xfrm>
        </p:spPr>
        <p:txBody>
          <a:bodyPr>
            <a:normAutofit/>
          </a:bodyPr>
          <a:lstStyle>
            <a:lvl1pPr algn="l">
              <a:defRPr sz="1900">
                <a:solidFill>
                  <a:schemeClr val="tx1">
                    <a:lumMod val="75000"/>
                    <a:lumOff val="25000"/>
                  </a:schemeClr>
                </a:solidFill>
                <a:latin typeface="+mj-ea"/>
                <a:ea typeface="+mj-ea"/>
              </a:defRPr>
            </a:lvl1pPr>
          </a:lstStyle>
          <a:p>
            <a:r>
              <a:rPr lang="zh-CN" altLang="en-US" dirty="0"/>
              <a:t> 一级标题</a:t>
            </a:r>
            <a:r>
              <a:rPr lang="en-US" altLang="zh-CN" dirty="0"/>
              <a:t>-</a:t>
            </a:r>
            <a:r>
              <a:rPr lang="zh-CN" altLang="en-US" dirty="0"/>
              <a:t>天翼</a:t>
            </a:r>
          </a:p>
        </p:txBody>
      </p:sp>
      <p:sp>
        <p:nvSpPr>
          <p:cNvPr id="18" name="文本占位符 181"/>
          <p:cNvSpPr>
            <a:spLocks noGrp="1"/>
          </p:cNvSpPr>
          <p:nvPr>
            <p:ph type="body" sz="quarter" idx="17" hasCustomPrompt="1"/>
          </p:nvPr>
        </p:nvSpPr>
        <p:spPr>
          <a:xfrm>
            <a:off x="468152" y="879562"/>
            <a:ext cx="3059732" cy="396230"/>
          </a:xfrm>
        </p:spPr>
        <p:txBody>
          <a:bodyPr>
            <a:normAutofit/>
          </a:bodyPr>
          <a:lstStyle>
            <a:lvl1pPr>
              <a:buFontTx/>
              <a:buNone/>
              <a:defRPr sz="1600">
                <a:solidFill>
                  <a:srgbClr val="3FAAF4"/>
                </a:solidFill>
                <a:latin typeface="+mj-ea"/>
                <a:ea typeface="+mj-ea"/>
              </a:defRPr>
            </a:lvl1pPr>
          </a:lstStyle>
          <a:p>
            <a:pPr lvl="0"/>
            <a:r>
              <a:rPr lang="en-US" altLang="zh-CN" dirty="0"/>
              <a:t>1.1  </a:t>
            </a:r>
            <a:r>
              <a:rPr lang="zh-CN" altLang="en-US" dirty="0"/>
              <a:t>二级标题</a:t>
            </a:r>
          </a:p>
        </p:txBody>
      </p:sp>
      <p:sp>
        <p:nvSpPr>
          <p:cNvPr id="20" name="图表占位符 19"/>
          <p:cNvSpPr>
            <a:spLocks noGrp="1"/>
          </p:cNvSpPr>
          <p:nvPr>
            <p:ph type="chart" sz="quarter" idx="18" hasCustomPrompt="1"/>
          </p:nvPr>
        </p:nvSpPr>
        <p:spPr>
          <a:xfrm>
            <a:off x="971600" y="1491630"/>
            <a:ext cx="4140460" cy="2160588"/>
          </a:xfrm>
        </p:spPr>
        <p:txBody>
          <a:bodyPr/>
          <a:lstStyle>
            <a:lvl1pPr>
              <a:buFontTx/>
              <a:buNone/>
              <a:defRPr/>
            </a:lvl1pPr>
          </a:lstStyle>
          <a:p>
            <a:r>
              <a:rPr lang="en-US" altLang="zh-CN" dirty="0"/>
              <a:t>  </a:t>
            </a:r>
            <a:endParaRPr lang="zh-CN" altLang="en-US" dirty="0"/>
          </a:p>
        </p:txBody>
      </p:sp>
      <p:sp>
        <p:nvSpPr>
          <p:cNvPr id="27" name="矩形 26"/>
          <p:cNvSpPr/>
          <p:nvPr userDrawn="1"/>
        </p:nvSpPr>
        <p:spPr>
          <a:xfrm>
            <a:off x="0" y="4968690"/>
            <a:ext cx="9144000" cy="195420"/>
          </a:xfrm>
          <a:prstGeom prst="rect">
            <a:avLst/>
          </a:prstGeom>
          <a:solidFill>
            <a:srgbClr val="484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页脚占位符 4"/>
          <p:cNvSpPr>
            <a:spLocks noGrp="1"/>
          </p:cNvSpPr>
          <p:nvPr>
            <p:ph type="ftr" sz="quarter" idx="11"/>
          </p:nvPr>
        </p:nvSpPr>
        <p:spPr>
          <a:xfrm>
            <a:off x="8208000" y="4986000"/>
            <a:ext cx="792492" cy="157500"/>
          </a:xfrm>
        </p:spPr>
        <p:txBody>
          <a:bodyPr/>
          <a:lstStyle>
            <a:lvl1pPr algn="r">
              <a:defRPr sz="700">
                <a:solidFill>
                  <a:srgbClr val="B3B3B8"/>
                </a:solidFill>
              </a:defRPr>
            </a:lvl1pPr>
          </a:lstStyle>
          <a:p>
            <a:r>
              <a:rPr lang="zh-CN" altLang="en-US" dirty="0"/>
              <a:t>标题</a:t>
            </a:r>
            <a:r>
              <a:rPr lang="en-US" altLang="zh-CN" dirty="0"/>
              <a:t>/TITLE</a:t>
            </a:r>
            <a:endParaRPr lang="zh-CN" altLang="en-US" dirty="0"/>
          </a:p>
        </p:txBody>
      </p:sp>
      <p:sp>
        <p:nvSpPr>
          <p:cNvPr id="29" name="日期占位符 3"/>
          <p:cNvSpPr>
            <a:spLocks noGrp="1"/>
          </p:cNvSpPr>
          <p:nvPr>
            <p:ph type="dt" sz="half" idx="10"/>
          </p:nvPr>
        </p:nvSpPr>
        <p:spPr>
          <a:xfrm>
            <a:off x="35370" y="4986000"/>
            <a:ext cx="2160300" cy="157500"/>
          </a:xfrm>
        </p:spPr>
        <p:txBody>
          <a:bodyPr/>
          <a:lstStyle>
            <a:lvl1pPr>
              <a:defRPr sz="700">
                <a:solidFill>
                  <a:srgbClr val="B3B3B8"/>
                </a:solidFill>
                <a:latin typeface="+mn-ea"/>
                <a:ea typeface="+mn-ea"/>
              </a:defRPr>
            </a:lvl1pPr>
          </a:lstStyle>
          <a:p>
            <a:r>
              <a:rPr lang="en-US" altLang="zh-CN" dirty="0"/>
              <a:t>©2015 TIEVD CORPORATION</a:t>
            </a:r>
            <a:endParaRPr lang="zh-CN" altLang="en-US" dirty="0"/>
          </a:p>
        </p:txBody>
      </p:sp>
      <p:sp>
        <p:nvSpPr>
          <p:cNvPr id="32" name="文本占位符 54"/>
          <p:cNvSpPr>
            <a:spLocks noGrp="1"/>
          </p:cNvSpPr>
          <p:nvPr>
            <p:ph type="body" sz="quarter" idx="24" hasCustomPrompt="1"/>
          </p:nvPr>
        </p:nvSpPr>
        <p:spPr>
          <a:xfrm>
            <a:off x="5400092" y="1491630"/>
            <a:ext cx="2412268" cy="2160240"/>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zh-CN" altLang="en-US" dirty="0"/>
          </a:p>
        </p:txBody>
      </p:sp>
      <p:sp>
        <p:nvSpPr>
          <p:cNvPr id="33" name="文本占位符 54"/>
          <p:cNvSpPr>
            <a:spLocks noGrp="1"/>
          </p:cNvSpPr>
          <p:nvPr>
            <p:ph type="body" sz="quarter" idx="25" hasCustomPrompt="1"/>
          </p:nvPr>
        </p:nvSpPr>
        <p:spPr>
          <a:xfrm>
            <a:off x="522000" y="3867894"/>
            <a:ext cx="7326364" cy="684076"/>
          </a:xfrm>
        </p:spPr>
        <p:txBody>
          <a:bodyPr>
            <a:noAutofit/>
          </a:bodyPr>
          <a:lstStyle>
            <a:lvl1pPr indent="-288000">
              <a:spcAft>
                <a:spcPts val="1000"/>
              </a:spcAft>
              <a:buSzPct val="120000"/>
              <a:buFontTx/>
              <a:buBlip>
                <a:blip r:embed="rId3"/>
              </a:buBlip>
              <a:defRPr sz="1600" baseline="20000">
                <a:solidFill>
                  <a:schemeClr val="tx1">
                    <a:lumMod val="65000"/>
                    <a:lumOff val="35000"/>
                  </a:schemeClr>
                </a:solidFill>
              </a:defRPr>
            </a:lvl1pPr>
          </a:lstStyle>
          <a:p>
            <a:pPr lvl="0"/>
            <a:r>
              <a:rPr lang="zh-CN" altLang="en-US" dirty="0"/>
              <a:t>点击添加内容</a:t>
            </a:r>
            <a:endParaRPr lang="en-US" altLang="zh-CN" dirty="0"/>
          </a:p>
          <a:p>
            <a:pPr lvl="0"/>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AEAEA"/>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ltLang="zh-CN"/>
              <a:t>©2015 TIEVD CORPORATION</a:t>
            </a:r>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zh-CN" altLang="en-US"/>
              <a:t>标题</a:t>
            </a:r>
            <a:r>
              <a:rPr lang="en-US" altLang="zh-CN"/>
              <a:t>/TITLE</a:t>
            </a:r>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857FE4C1-CD76-42DC-80E0-73E5F78C3E90}"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62"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Visio___.vsdx"/><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8.emf"/></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7.xml"/><Relationship Id="rId1" Type="http://schemas.openxmlformats.org/officeDocument/2006/relationships/vmlDrawing" Target="../drawings/vmlDrawing2.vml"/><Relationship Id="rId4" Type="http://schemas.openxmlformats.org/officeDocument/2006/relationships/image" Target="../media/image18.emf"/></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267680" y="1851650"/>
            <a:ext cx="5108030" cy="1050869"/>
          </a:xfrm>
        </p:spPr>
        <p:txBody>
          <a:bodyPr/>
          <a:lstStyle/>
          <a:p>
            <a:r>
              <a:rPr lang="zh-CN" altLang="en-US" dirty="0"/>
              <a:t>接入网关培训文档</a:t>
            </a:r>
          </a:p>
        </p:txBody>
      </p:sp>
      <p:sp>
        <p:nvSpPr>
          <p:cNvPr id="3" name="副标题 2"/>
          <p:cNvSpPr>
            <a:spLocks noGrp="1"/>
          </p:cNvSpPr>
          <p:nvPr>
            <p:ph type="subTitle" idx="1"/>
          </p:nvPr>
        </p:nvSpPr>
        <p:spPr/>
        <p:txBody>
          <a:bodyPr/>
          <a:lstStyle/>
          <a:p>
            <a:r>
              <a:rPr lang="en-US" altLang="zh-CN" dirty="0"/>
              <a:t>-</a:t>
            </a:r>
            <a:r>
              <a:rPr lang="zh-CN" altLang="en-US" dirty="0"/>
              <a:t>四川天翼网络服务有限公司 龚海婷 </a:t>
            </a:r>
          </a:p>
        </p:txBody>
      </p:sp>
      <p:sp>
        <p:nvSpPr>
          <p:cNvPr id="4" name="日期占位符 3"/>
          <p:cNvSpPr>
            <a:spLocks noGrp="1"/>
          </p:cNvSpPr>
          <p:nvPr>
            <p:ph type="dt" sz="half" idx="10"/>
          </p:nvPr>
        </p:nvSpPr>
        <p:spPr/>
        <p:txBody>
          <a:bodyPr/>
          <a:lstStyle/>
          <a:p>
            <a:r>
              <a:rPr lang="en-US" altLang="zh-CN" dirty="0"/>
              <a:t>©2015 TIEVD CORPORATION</a:t>
            </a:r>
            <a:endParaRPr lang="zh-CN" altLang="en-US" dirty="0"/>
          </a:p>
        </p:txBody>
      </p:sp>
      <p:sp>
        <p:nvSpPr>
          <p:cNvPr id="5" name="页脚占位符 4"/>
          <p:cNvSpPr>
            <a:spLocks noGrp="1"/>
          </p:cNvSpPr>
          <p:nvPr>
            <p:ph type="ftr" sz="quarter" idx="11"/>
          </p:nvPr>
        </p:nvSpPr>
        <p:spPr/>
        <p:txBody>
          <a:bodyPr/>
          <a:lstStyle/>
          <a:p>
            <a:r>
              <a:rPr lang="zh-CN" altLang="en-US" dirty="0"/>
              <a:t>首页</a:t>
            </a:r>
            <a:r>
              <a:rPr lang="en-US" altLang="zh-CN" dirty="0"/>
              <a:t>/TITLE</a:t>
            </a:r>
            <a:endParaRPr lang="zh-CN" altLang="en-US" dirty="0"/>
          </a:p>
        </p:txBody>
      </p:sp>
    </p:spTree>
  </p:cSld>
  <p:clrMapOvr>
    <a:masterClrMapping/>
  </p:clrMapOvr>
  <p:transition>
    <p:wedg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接入网关使用说明</a:t>
            </a:r>
          </a:p>
        </p:txBody>
      </p:sp>
      <p:sp>
        <p:nvSpPr>
          <p:cNvPr id="3" name="文本占位符 2"/>
          <p:cNvSpPr>
            <a:spLocks noGrp="1"/>
          </p:cNvSpPr>
          <p:nvPr>
            <p:ph type="body" sz="quarter" idx="10"/>
          </p:nvPr>
        </p:nvSpPr>
        <p:spPr/>
        <p:txBody>
          <a:bodyPr/>
          <a:lstStyle/>
          <a:p>
            <a:endParaRPr lang="zh-CN" altLang="en-US"/>
          </a:p>
        </p:txBody>
      </p:sp>
      <p:sp>
        <p:nvSpPr>
          <p:cNvPr id="4" name="文本占位符 3"/>
          <p:cNvSpPr>
            <a:spLocks noGrp="1"/>
          </p:cNvSpPr>
          <p:nvPr>
            <p:ph type="body" sz="quarter" idx="11"/>
          </p:nvPr>
        </p:nvSpPr>
        <p:spPr/>
        <p:txBody>
          <a:bodyPr>
            <a:normAutofit lnSpcReduction="10000"/>
          </a:bodyPr>
          <a:lstStyle/>
          <a:p>
            <a:r>
              <a:rPr lang="en-US" altLang="zh-CN" dirty="0"/>
              <a:t>3</a:t>
            </a:r>
            <a:endParaRPr lang="zh-CN" altLang="en-US" dirty="0"/>
          </a:p>
        </p:txBody>
      </p:sp>
      <p:sp>
        <p:nvSpPr>
          <p:cNvPr id="5" name="页脚占位符 4"/>
          <p:cNvSpPr>
            <a:spLocks noGrp="1"/>
          </p:cNvSpPr>
          <p:nvPr>
            <p:ph type="ftr" sz="quarter" idx="12"/>
          </p:nvPr>
        </p:nvSpPr>
        <p:spPr/>
        <p:txBody>
          <a:bodyPr/>
          <a:lstStyle/>
          <a:p>
            <a:r>
              <a:rPr lang="zh-CN" altLang="en-US"/>
              <a:t>标题</a:t>
            </a:r>
            <a:r>
              <a:rPr lang="en-US" altLang="zh-CN"/>
              <a:t>/TITLE</a:t>
            </a:r>
            <a:endParaRPr lang="zh-CN" altLang="en-US" dirty="0"/>
          </a:p>
        </p:txBody>
      </p:sp>
      <p:sp>
        <p:nvSpPr>
          <p:cNvPr id="6" name="日期占位符 5"/>
          <p:cNvSpPr>
            <a:spLocks noGrp="1"/>
          </p:cNvSpPr>
          <p:nvPr>
            <p:ph type="dt" sz="half" idx="13"/>
          </p:nvPr>
        </p:nvSpPr>
        <p:spPr/>
        <p:txBody>
          <a:bodyPr/>
          <a:lstStyle/>
          <a:p>
            <a:r>
              <a:rPr lang="en-US" altLang="zh-CN"/>
              <a:t>©2015 TIEVD CORPORATION</a:t>
            </a:r>
            <a:endParaRPr lang="zh-CN" altLang="en-US" dirty="0"/>
          </a:p>
        </p:txBody>
      </p:sp>
    </p:spTree>
    <p:extLst>
      <p:ext uri="{BB962C8B-B14F-4D97-AF65-F5344CB8AC3E}">
        <p14:creationId xmlns:p14="http://schemas.microsoft.com/office/powerpoint/2010/main" val="2813292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p:txBody>
          <a:bodyPr/>
          <a:lstStyle/>
          <a:p>
            <a:r>
              <a:rPr lang="en-US" altLang="zh-CN" dirty="0"/>
              <a:t>3.1 </a:t>
            </a:r>
            <a:r>
              <a:rPr lang="zh-CN" altLang="en-US" dirty="0"/>
              <a:t>视频简介</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p:txBody>
          <a:bodyPr/>
          <a:lstStyle/>
          <a:p>
            <a:r>
              <a:rPr lang="zh-CN" altLang="en-US" dirty="0"/>
              <a:t>这里是文字说明</a:t>
            </a:r>
          </a:p>
        </p:txBody>
      </p:sp>
      <p:pic>
        <p:nvPicPr>
          <p:cNvPr id="4" name="接入网关">
            <a:hlinkClick r:id="" action="ppaction://media"/>
            <a:extLst>
              <a:ext uri="{FF2B5EF4-FFF2-40B4-BE49-F238E27FC236}">
                <a16:creationId xmlns:a16="http://schemas.microsoft.com/office/drawing/2014/main" id="{70E029F5-8E15-466A-8957-C3E667003EB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2982" y="1234374"/>
            <a:ext cx="6631039" cy="36056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5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a:xfrm>
            <a:off x="468152" y="879562"/>
            <a:ext cx="6156076" cy="359329"/>
          </a:xfrm>
        </p:spPr>
        <p:txBody>
          <a:bodyPr>
            <a:normAutofit fontScale="77500" lnSpcReduction="20000"/>
          </a:bodyPr>
          <a:lstStyle/>
          <a:p>
            <a:r>
              <a:rPr lang="en-US" altLang="zh-CN" dirty="0"/>
              <a:t>3.2 </a:t>
            </a:r>
            <a:r>
              <a:rPr lang="zh-CN" altLang="zh-CN" dirty="0"/>
              <a:t>平台远程配置接入网关核心流程图如下：省略了接入网关注册到管理服务的流程图</a:t>
            </a:r>
          </a:p>
        </p:txBody>
      </p:sp>
      <p:sp>
        <p:nvSpPr>
          <p:cNvPr id="15" name="标题 14"/>
          <p:cNvSpPr>
            <a:spLocks noGrp="1"/>
          </p:cNvSpPr>
          <p:nvPr>
            <p:ph type="title"/>
          </p:nvPr>
        </p:nvSpPr>
        <p:spPr/>
        <p:txBody>
          <a:bodyPr/>
          <a:lstStyle/>
          <a:p>
            <a:r>
              <a:rPr lang="zh-CN" altLang="en-US" dirty="0"/>
              <a:t>接入网关使用说明</a:t>
            </a:r>
          </a:p>
        </p:txBody>
      </p:sp>
      <p:sp>
        <p:nvSpPr>
          <p:cNvPr id="4" name="Rectangle 2">
            <a:extLst>
              <a:ext uri="{FF2B5EF4-FFF2-40B4-BE49-F238E27FC236}">
                <a16:creationId xmlns:a16="http://schemas.microsoft.com/office/drawing/2014/main" id="{44B8CEEE-3E8D-443B-AE7B-C87D936686DC}"/>
              </a:ext>
            </a:extLst>
          </p:cNvPr>
          <p:cNvSpPr>
            <a:spLocks noChangeArrowheads="1"/>
          </p:cNvSpPr>
          <p:nvPr/>
        </p:nvSpPr>
        <p:spPr bwMode="auto">
          <a:xfrm>
            <a:off x="287524" y="129325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a:extLst>
              <a:ext uri="{FF2B5EF4-FFF2-40B4-BE49-F238E27FC236}">
                <a16:creationId xmlns:a16="http://schemas.microsoft.com/office/drawing/2014/main" id="{A9253181-FBDA-4EE6-9DA6-F802F60B05CD}"/>
              </a:ext>
            </a:extLst>
          </p:cNvPr>
          <p:cNvGraphicFramePr>
            <a:graphicFrameLocks noChangeAspect="1"/>
          </p:cNvGraphicFramePr>
          <p:nvPr>
            <p:extLst>
              <p:ext uri="{D42A27DB-BD31-4B8C-83A1-F6EECF244321}">
                <p14:modId xmlns:p14="http://schemas.microsoft.com/office/powerpoint/2010/main" val="3939343498"/>
              </p:ext>
            </p:extLst>
          </p:nvPr>
        </p:nvGraphicFramePr>
        <p:xfrm>
          <a:off x="1583668" y="1195568"/>
          <a:ext cx="5281736" cy="3888121"/>
        </p:xfrm>
        <a:graphic>
          <a:graphicData uri="http://schemas.openxmlformats.org/presentationml/2006/ole">
            <mc:AlternateContent xmlns:mc="http://schemas.openxmlformats.org/markup-compatibility/2006">
              <mc:Choice xmlns:v="urn:schemas-microsoft-com:vml" Requires="v">
                <p:oleObj spid="_x0000_s1034" name="Visio" r:id="rId3" imgW="6083144" imgH="4483054" progId="Visio.Drawing.15">
                  <p:embed/>
                </p:oleObj>
              </mc:Choice>
              <mc:Fallback>
                <p:oleObj name="Visio" r:id="rId3" imgW="6083144" imgH="448305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3668" y="1195568"/>
                        <a:ext cx="5281736" cy="3888121"/>
                      </a:xfrm>
                      <a:prstGeom prst="rect">
                        <a:avLst/>
                      </a:prstGeom>
                      <a:noFill/>
                    </p:spPr>
                  </p:pic>
                </p:oleObj>
              </mc:Fallback>
            </mc:AlternateContent>
          </a:graphicData>
        </a:graphic>
      </p:graphicFrame>
    </p:spTree>
    <p:extLst>
      <p:ext uri="{BB962C8B-B14F-4D97-AF65-F5344CB8AC3E}">
        <p14:creationId xmlns:p14="http://schemas.microsoft.com/office/powerpoint/2010/main" val="2173796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p:txBody>
          <a:bodyPr/>
          <a:lstStyle/>
          <a:p>
            <a:r>
              <a:rPr lang="en-US" altLang="zh-CN" dirty="0"/>
              <a:t> </a:t>
            </a:r>
            <a:r>
              <a:rPr lang="zh-CN" altLang="en-US" dirty="0"/>
              <a:t>用户申请账号</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p:txBody>
          <a:bodyPr/>
          <a:lstStyle/>
          <a:p>
            <a:r>
              <a:rPr lang="zh-CN" altLang="en-US" dirty="0"/>
              <a:t>这里是文字说明</a:t>
            </a:r>
          </a:p>
        </p:txBody>
      </p:sp>
      <p:pic>
        <p:nvPicPr>
          <p:cNvPr id="10" name="图片 9"/>
          <p:cNvPicPr/>
          <p:nvPr/>
        </p:nvPicPr>
        <p:blipFill>
          <a:blip r:embed="rId2" cstate="print"/>
          <a:srcRect/>
          <a:stretch>
            <a:fillRect/>
          </a:stretch>
        </p:blipFill>
        <p:spPr bwMode="auto">
          <a:xfrm>
            <a:off x="665552" y="1260848"/>
            <a:ext cx="7938896" cy="3579154"/>
          </a:xfrm>
          <a:prstGeom prst="rect">
            <a:avLst/>
          </a:prstGeom>
          <a:noFill/>
          <a:ln w="9525">
            <a:noFill/>
            <a:miter lim="800000"/>
            <a:headEnd/>
            <a:tailEnd/>
          </a:ln>
        </p:spPr>
      </p:pic>
    </p:spTree>
    <p:extLst>
      <p:ext uri="{BB962C8B-B14F-4D97-AF65-F5344CB8AC3E}">
        <p14:creationId xmlns:p14="http://schemas.microsoft.com/office/powerpoint/2010/main" val="2319180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p:txBody>
          <a:bodyPr/>
          <a:lstStyle/>
          <a:p>
            <a:r>
              <a:rPr lang="zh-CN" altLang="en-US" dirty="0"/>
              <a:t>用户申请账号</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p:txBody>
          <a:bodyPr/>
          <a:lstStyle/>
          <a:p>
            <a:r>
              <a:rPr lang="zh-CN" altLang="en-US" dirty="0"/>
              <a:t>这里是文字说明</a:t>
            </a:r>
          </a:p>
        </p:txBody>
      </p:sp>
      <p:pic>
        <p:nvPicPr>
          <p:cNvPr id="10" name="图片 9">
            <a:extLst>
              <a:ext uri="{FF2B5EF4-FFF2-40B4-BE49-F238E27FC236}">
                <a16:creationId xmlns:a16="http://schemas.microsoft.com/office/drawing/2014/main" id="{F0A4676C-BFB7-4B6A-936C-BA1E86A35180}"/>
              </a:ext>
            </a:extLst>
          </p:cNvPr>
          <p:cNvPicPr/>
          <p:nvPr/>
        </p:nvPicPr>
        <p:blipFill>
          <a:blip r:embed="rId2"/>
          <a:stretch>
            <a:fillRect/>
          </a:stretch>
        </p:blipFill>
        <p:spPr>
          <a:xfrm>
            <a:off x="468152" y="1275792"/>
            <a:ext cx="6156076" cy="3564210"/>
          </a:xfrm>
          <a:prstGeom prst="rect">
            <a:avLst/>
          </a:prstGeom>
        </p:spPr>
      </p:pic>
      <p:pic>
        <p:nvPicPr>
          <p:cNvPr id="11" name="图片 10">
            <a:extLst>
              <a:ext uri="{FF2B5EF4-FFF2-40B4-BE49-F238E27FC236}">
                <a16:creationId xmlns:a16="http://schemas.microsoft.com/office/drawing/2014/main" id="{AA8BE08A-0F3B-403D-90F9-CEC898F76093}"/>
              </a:ext>
            </a:extLst>
          </p:cNvPr>
          <p:cNvPicPr/>
          <p:nvPr/>
        </p:nvPicPr>
        <p:blipFill>
          <a:blip r:embed="rId3"/>
          <a:stretch>
            <a:fillRect/>
          </a:stretch>
        </p:blipFill>
        <p:spPr>
          <a:xfrm>
            <a:off x="6732240" y="3792915"/>
            <a:ext cx="2051050" cy="1035050"/>
          </a:xfrm>
          <a:prstGeom prst="rect">
            <a:avLst/>
          </a:prstGeom>
        </p:spPr>
      </p:pic>
    </p:spTree>
    <p:extLst>
      <p:ext uri="{BB962C8B-B14F-4D97-AF65-F5344CB8AC3E}">
        <p14:creationId xmlns:p14="http://schemas.microsoft.com/office/powerpoint/2010/main" val="3759425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p:txBody>
          <a:bodyPr/>
          <a:lstStyle/>
          <a:p>
            <a:r>
              <a:rPr lang="zh-CN" altLang="en-US" dirty="0"/>
              <a:t>用户申请账号</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522000" y="1347614"/>
            <a:ext cx="5958212" cy="2808312"/>
          </a:xfrm>
        </p:spPr>
        <p:txBody>
          <a:bodyPr/>
          <a:lstStyle/>
          <a:p>
            <a:pPr lvl="0"/>
            <a:r>
              <a:rPr lang="zh-CN" altLang="zh-CN" dirty="0"/>
              <a:t>下载密钥文件</a:t>
            </a:r>
            <a:r>
              <a:rPr lang="en-US" altLang="zh-CN" dirty="0"/>
              <a:t>——</a:t>
            </a:r>
            <a:r>
              <a:rPr lang="zh-CN" altLang="zh-CN" dirty="0"/>
              <a:t>使用申请的账号登录</a:t>
            </a:r>
            <a:r>
              <a:rPr lang="en-US" altLang="zh-CN" dirty="0"/>
              <a:t>BS</a:t>
            </a:r>
            <a:r>
              <a:rPr lang="zh-CN" altLang="zh-CN" dirty="0"/>
              <a:t>，在网页右上方下载密钥文件到本地</a:t>
            </a:r>
          </a:p>
        </p:txBody>
      </p:sp>
      <p:pic>
        <p:nvPicPr>
          <p:cNvPr id="10" name="图片 9">
            <a:extLst>
              <a:ext uri="{FF2B5EF4-FFF2-40B4-BE49-F238E27FC236}">
                <a16:creationId xmlns:a16="http://schemas.microsoft.com/office/drawing/2014/main" id="{075A4F72-B98F-4A07-BFEC-6653D3F178C1}"/>
              </a:ext>
            </a:extLst>
          </p:cNvPr>
          <p:cNvPicPr/>
          <p:nvPr/>
        </p:nvPicPr>
        <p:blipFill>
          <a:blip r:embed="rId2"/>
          <a:stretch>
            <a:fillRect/>
          </a:stretch>
        </p:blipFill>
        <p:spPr>
          <a:xfrm>
            <a:off x="629108" y="1601625"/>
            <a:ext cx="5887108" cy="3146244"/>
          </a:xfrm>
          <a:prstGeom prst="rect">
            <a:avLst/>
          </a:prstGeom>
        </p:spPr>
      </p:pic>
    </p:spTree>
    <p:extLst>
      <p:ext uri="{BB962C8B-B14F-4D97-AF65-F5344CB8AC3E}">
        <p14:creationId xmlns:p14="http://schemas.microsoft.com/office/powerpoint/2010/main" val="2202284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p:txBody>
          <a:bodyPr>
            <a:normAutofit/>
          </a:bodyPr>
          <a:lstStyle/>
          <a:p>
            <a:r>
              <a:rPr lang="zh-CN" altLang="en-US" dirty="0"/>
              <a:t>将接入网关注册到平台</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522000" y="1347614"/>
            <a:ext cx="8190460" cy="2808312"/>
          </a:xfrm>
        </p:spPr>
        <p:txBody>
          <a:bodyPr/>
          <a:lstStyle/>
          <a:p>
            <a:r>
              <a:rPr lang="en-US" altLang="zh-CN" dirty="0"/>
              <a:t>LAN1</a:t>
            </a:r>
            <a:r>
              <a:rPr lang="zh-CN" altLang="en-US" dirty="0"/>
              <a:t>和电脑直连，本机</a:t>
            </a:r>
            <a:r>
              <a:rPr lang="en-US" altLang="zh-CN" dirty="0"/>
              <a:t>IP</a:t>
            </a:r>
            <a:r>
              <a:rPr lang="zh-CN" altLang="en-US" dirty="0"/>
              <a:t>改为</a:t>
            </a:r>
            <a:r>
              <a:rPr lang="en-US" altLang="zh-CN" dirty="0"/>
              <a:t>192.168.1</a:t>
            </a:r>
            <a:r>
              <a:rPr lang="zh-CN" altLang="en-US" dirty="0"/>
              <a:t>网段，和为同一网段</a:t>
            </a:r>
            <a:endParaRPr lang="en-US" altLang="zh-CN" dirty="0"/>
          </a:p>
          <a:p>
            <a:r>
              <a:rPr lang="zh-CN" altLang="en-US" dirty="0"/>
              <a:t>盒子的默认</a:t>
            </a:r>
            <a:r>
              <a:rPr lang="en-US" altLang="zh-CN" dirty="0"/>
              <a:t>LAN1</a:t>
            </a:r>
            <a:r>
              <a:rPr lang="zh-CN" altLang="en-US" dirty="0"/>
              <a:t>口</a:t>
            </a:r>
            <a:r>
              <a:rPr lang="en-US" altLang="zh-CN" dirty="0"/>
              <a:t>IP</a:t>
            </a:r>
            <a:r>
              <a:rPr lang="zh-CN" altLang="en-US" dirty="0"/>
              <a:t>地址为</a:t>
            </a:r>
            <a:r>
              <a:rPr lang="en-US" altLang="zh-CN" dirty="0"/>
              <a:t>192.168.1.100</a:t>
            </a:r>
          </a:p>
          <a:p>
            <a:r>
              <a:rPr lang="zh-CN" altLang="en-US" dirty="0"/>
              <a:t>可与网关直连后修改网关的</a:t>
            </a:r>
            <a:r>
              <a:rPr lang="en-US" altLang="zh-CN" dirty="0"/>
              <a:t>IP</a:t>
            </a:r>
            <a:r>
              <a:rPr lang="zh-CN" altLang="en-US" dirty="0"/>
              <a:t>地址</a:t>
            </a:r>
            <a:endParaRPr lang="en-US" altLang="zh-CN" dirty="0"/>
          </a:p>
          <a:p>
            <a:pPr lvl="0"/>
            <a:r>
              <a:rPr lang="zh-CN" altLang="zh-CN" dirty="0"/>
              <a:t>将含有</a:t>
            </a:r>
            <a:r>
              <a:rPr lang="en-US" altLang="zh-CN" dirty="0"/>
              <a:t>key</a:t>
            </a:r>
            <a:r>
              <a:rPr lang="zh-CN" altLang="zh-CN" dirty="0"/>
              <a:t>的</a:t>
            </a:r>
            <a:r>
              <a:rPr lang="en-US" altLang="zh-CN" dirty="0"/>
              <a:t>U</a:t>
            </a:r>
            <a:r>
              <a:rPr lang="zh-CN" altLang="zh-CN" dirty="0"/>
              <a:t>盘插入网关重启后即可将网关注册上平台，也可在网关</a:t>
            </a:r>
            <a:r>
              <a:rPr lang="en-US" altLang="zh-CN" dirty="0"/>
              <a:t>web</a:t>
            </a:r>
            <a:r>
              <a:rPr lang="zh-CN" altLang="zh-CN" dirty="0"/>
              <a:t>页面</a:t>
            </a:r>
            <a:r>
              <a:rPr lang="zh-CN" altLang="en-US" dirty="0"/>
              <a:t>（</a:t>
            </a:r>
            <a:r>
              <a:rPr lang="en-US" altLang="zh-CN" dirty="0"/>
              <a:t>http://ip:18888</a:t>
            </a:r>
            <a:r>
              <a:rPr lang="zh-CN" altLang="en-US" dirty="0"/>
              <a:t>）</a:t>
            </a:r>
            <a:r>
              <a:rPr lang="zh-CN" altLang="zh-CN" dirty="0"/>
              <a:t>进行</a:t>
            </a:r>
            <a:r>
              <a:rPr lang="en-US" altLang="zh-CN" dirty="0"/>
              <a:t>key</a:t>
            </a:r>
            <a:r>
              <a:rPr lang="zh-CN" altLang="zh-CN" dirty="0"/>
              <a:t>值输入和校验（通过</a:t>
            </a:r>
            <a:r>
              <a:rPr lang="en-US" altLang="zh-CN" dirty="0"/>
              <a:t>web</a:t>
            </a:r>
            <a:r>
              <a:rPr lang="zh-CN" altLang="zh-CN" dirty="0"/>
              <a:t>输入</a:t>
            </a:r>
            <a:r>
              <a:rPr lang="en-US" altLang="zh-CN" dirty="0"/>
              <a:t>key</a:t>
            </a:r>
            <a:r>
              <a:rPr lang="zh-CN" altLang="zh-CN" dirty="0"/>
              <a:t>值后也需要重启网关才可注册上平台）</a:t>
            </a:r>
          </a:p>
        </p:txBody>
      </p:sp>
      <p:pic>
        <p:nvPicPr>
          <p:cNvPr id="11" name="图片 10"/>
          <p:cNvPicPr>
            <a:picLocks noChangeAspect="1"/>
          </p:cNvPicPr>
          <p:nvPr/>
        </p:nvPicPr>
        <p:blipFill>
          <a:blip r:embed="rId2"/>
          <a:stretch>
            <a:fillRect/>
          </a:stretch>
        </p:blipFill>
        <p:spPr>
          <a:xfrm>
            <a:off x="665552" y="2684098"/>
            <a:ext cx="3369199" cy="2300326"/>
          </a:xfrm>
          <a:prstGeom prst="rect">
            <a:avLst/>
          </a:prstGeom>
        </p:spPr>
      </p:pic>
    </p:spTree>
    <p:extLst>
      <p:ext uri="{BB962C8B-B14F-4D97-AF65-F5344CB8AC3E}">
        <p14:creationId xmlns:p14="http://schemas.microsoft.com/office/powerpoint/2010/main" val="19532498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a:xfrm>
            <a:off x="468152" y="879562"/>
            <a:ext cx="6300092" cy="468052"/>
          </a:xfrm>
        </p:spPr>
        <p:txBody>
          <a:bodyPr>
            <a:normAutofit/>
          </a:bodyPr>
          <a:lstStyle/>
          <a:p>
            <a:r>
              <a:rPr lang="zh-CN" altLang="en-US" dirty="0"/>
              <a:t>在平台为接入网关进行数据配置</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522000" y="1347614"/>
            <a:ext cx="5958212" cy="2808312"/>
          </a:xfrm>
        </p:spPr>
        <p:txBody>
          <a:bodyPr/>
          <a:lstStyle/>
          <a:p>
            <a:r>
              <a:rPr lang="zh-CN" altLang="en-US" dirty="0"/>
              <a:t>查看网关注册是否成功</a:t>
            </a:r>
            <a:endParaRPr lang="en-US" altLang="zh-CN" dirty="0"/>
          </a:p>
          <a:p>
            <a:pPr marL="54900" indent="0">
              <a:buNone/>
            </a:pPr>
            <a:r>
              <a:rPr lang="zh-CN" altLang="zh-CN" dirty="0"/>
              <a:t>通过产品序列号进行查询，确认对应网关是否上线，上线后双击或选中网关进行修改，更改网关名称，便于管理</a:t>
            </a:r>
          </a:p>
        </p:txBody>
      </p:sp>
      <p:pic>
        <p:nvPicPr>
          <p:cNvPr id="9" name="图片 8">
            <a:extLst>
              <a:ext uri="{FF2B5EF4-FFF2-40B4-BE49-F238E27FC236}">
                <a16:creationId xmlns:a16="http://schemas.microsoft.com/office/drawing/2014/main" id="{E4C01DDE-3344-424C-8C06-ACB80E1689C0}"/>
              </a:ext>
            </a:extLst>
          </p:cNvPr>
          <p:cNvPicPr/>
          <p:nvPr/>
        </p:nvPicPr>
        <p:blipFill>
          <a:blip r:embed="rId2"/>
          <a:stretch>
            <a:fillRect/>
          </a:stretch>
        </p:blipFill>
        <p:spPr>
          <a:xfrm>
            <a:off x="719572" y="2034138"/>
            <a:ext cx="5760640" cy="2805864"/>
          </a:xfrm>
          <a:prstGeom prst="rect">
            <a:avLst/>
          </a:prstGeom>
        </p:spPr>
      </p:pic>
    </p:spTree>
    <p:extLst>
      <p:ext uri="{BB962C8B-B14F-4D97-AF65-F5344CB8AC3E}">
        <p14:creationId xmlns:p14="http://schemas.microsoft.com/office/powerpoint/2010/main" val="501453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a:xfrm>
            <a:off x="468152" y="879562"/>
            <a:ext cx="6300092" cy="468052"/>
          </a:xfrm>
        </p:spPr>
        <p:txBody>
          <a:bodyPr>
            <a:normAutofit/>
          </a:bodyPr>
          <a:lstStyle/>
          <a:p>
            <a:r>
              <a:rPr lang="zh-CN" altLang="en-US" dirty="0"/>
              <a:t>在平台为接入网关进行数据配置</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p:txBody>
          <a:bodyPr/>
          <a:lstStyle/>
          <a:p>
            <a:r>
              <a:rPr lang="zh-CN" altLang="en-US" dirty="0"/>
              <a:t>添加视频服务器</a:t>
            </a:r>
          </a:p>
        </p:txBody>
      </p:sp>
      <p:pic>
        <p:nvPicPr>
          <p:cNvPr id="11" name="图片 10"/>
          <p:cNvPicPr/>
          <p:nvPr/>
        </p:nvPicPr>
        <p:blipFill>
          <a:blip r:embed="rId2"/>
          <a:stretch>
            <a:fillRect/>
          </a:stretch>
        </p:blipFill>
        <p:spPr>
          <a:xfrm>
            <a:off x="665552" y="1563666"/>
            <a:ext cx="8118916" cy="3276336"/>
          </a:xfrm>
          <a:prstGeom prst="rect">
            <a:avLst/>
          </a:prstGeom>
        </p:spPr>
      </p:pic>
    </p:spTree>
    <p:extLst>
      <p:ext uri="{BB962C8B-B14F-4D97-AF65-F5344CB8AC3E}">
        <p14:creationId xmlns:p14="http://schemas.microsoft.com/office/powerpoint/2010/main" val="11871974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a:xfrm>
            <a:off x="468152" y="879562"/>
            <a:ext cx="6300092" cy="468052"/>
          </a:xfrm>
        </p:spPr>
        <p:txBody>
          <a:bodyPr>
            <a:normAutofit/>
          </a:bodyPr>
          <a:lstStyle/>
          <a:p>
            <a:r>
              <a:rPr lang="zh-CN" altLang="en-US" dirty="0"/>
              <a:t>在平台为接入网关进行数据配置</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p:txBody>
          <a:bodyPr/>
          <a:lstStyle/>
          <a:p>
            <a:r>
              <a:rPr lang="zh-CN" altLang="en-US" dirty="0"/>
              <a:t>添加通道</a:t>
            </a:r>
            <a:endParaRPr lang="en-US" altLang="zh-CN" dirty="0"/>
          </a:p>
          <a:p>
            <a:pPr marL="54900" indent="0">
              <a:buNone/>
            </a:pPr>
            <a:endParaRPr lang="zh-CN" altLang="en-US" dirty="0"/>
          </a:p>
        </p:txBody>
      </p:sp>
      <p:pic>
        <p:nvPicPr>
          <p:cNvPr id="9" name="图片 8"/>
          <p:cNvPicPr/>
          <p:nvPr/>
        </p:nvPicPr>
        <p:blipFill>
          <a:blip r:embed="rId2"/>
          <a:stretch>
            <a:fillRect/>
          </a:stretch>
        </p:blipFill>
        <p:spPr>
          <a:xfrm>
            <a:off x="665552" y="1544262"/>
            <a:ext cx="8082912" cy="3441737"/>
          </a:xfrm>
          <a:prstGeom prst="rect">
            <a:avLst/>
          </a:prstGeom>
        </p:spPr>
      </p:pic>
    </p:spTree>
    <p:extLst>
      <p:ext uri="{BB962C8B-B14F-4D97-AF65-F5344CB8AC3E}">
        <p14:creationId xmlns:p14="http://schemas.microsoft.com/office/powerpoint/2010/main" val="2155197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a:xfrm>
            <a:off x="539552" y="411510"/>
            <a:ext cx="756084" cy="288032"/>
          </a:xfrm>
        </p:spPr>
        <p:txBody>
          <a:bodyPr/>
          <a:lstStyle/>
          <a:p>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5" name="标题 14"/>
          <p:cNvSpPr>
            <a:spLocks noGrp="1"/>
          </p:cNvSpPr>
          <p:nvPr>
            <p:ph type="title"/>
          </p:nvPr>
        </p:nvSpPr>
        <p:spPr>
          <a:xfrm>
            <a:off x="1871725" y="339502"/>
            <a:ext cx="4644490" cy="432047"/>
          </a:xfrm>
        </p:spPr>
        <p:txBody>
          <a:bodyPr>
            <a:normAutofit/>
          </a:bodyPr>
          <a:lstStyle/>
          <a:p>
            <a:r>
              <a:rPr lang="zh-CN" altLang="en-US" dirty="0"/>
              <a:t>目的</a:t>
            </a:r>
          </a:p>
        </p:txBody>
      </p:sp>
      <p:pic>
        <p:nvPicPr>
          <p:cNvPr id="8" name="Picture 3"/>
          <p:cNvPicPr>
            <a:picLocks noChangeAspect="1" noChangeArrowheads="1"/>
          </p:cNvPicPr>
          <p:nvPr/>
        </p:nvPicPr>
        <p:blipFill>
          <a:blip r:embed="rId2"/>
          <a:srcRect/>
          <a:stretch>
            <a:fillRect/>
          </a:stretch>
        </p:blipFill>
        <p:spPr bwMode="auto">
          <a:xfrm>
            <a:off x="395536" y="414380"/>
            <a:ext cx="1332173" cy="352427"/>
          </a:xfrm>
          <a:prstGeom prst="rect">
            <a:avLst/>
          </a:prstGeom>
          <a:noFill/>
          <a:ln w="9525">
            <a:noFill/>
            <a:miter lim="800000"/>
            <a:headEnd/>
            <a:tailEnd/>
          </a:ln>
          <a:effectLst>
            <a:prstShdw prst="shdw18" dist="17961" dir="13500000">
              <a:schemeClr val="accent1">
                <a:gamma/>
                <a:shade val="60000"/>
                <a:invGamma/>
              </a:schemeClr>
            </a:prstShdw>
          </a:effectLst>
        </p:spPr>
      </p:pic>
      <p:sp>
        <p:nvSpPr>
          <p:cNvPr id="11" name="文本占位符 17"/>
          <p:cNvSpPr txBox="1">
            <a:spLocks/>
          </p:cNvSpPr>
          <p:nvPr/>
        </p:nvSpPr>
        <p:spPr>
          <a:xfrm>
            <a:off x="539552" y="1095586"/>
            <a:ext cx="7344816" cy="1872208"/>
          </a:xfrm>
          <a:prstGeom prst="rect">
            <a:avLst/>
          </a:prstGeom>
        </p:spPr>
        <p:txBody>
          <a:bodyPr vert="horz" lIns="91440" tIns="45720" rIns="91440" bIns="45720" rtlCol="0">
            <a:noAutofit/>
          </a:bodyPr>
          <a:lstStyle>
            <a:lvl1pPr marL="342900" indent="-288000" algn="l" defTabSz="914400" rtl="0" eaLnBrk="1" latinLnBrk="0" hangingPunct="1">
              <a:spcBef>
                <a:spcPct val="20000"/>
              </a:spcBef>
              <a:spcAft>
                <a:spcPts val="1000"/>
              </a:spcAft>
              <a:buSzPct val="120000"/>
              <a:buFontTx/>
              <a:buBlip>
                <a:blip r:embed="rId3"/>
              </a:buBlip>
              <a:defRPr sz="1600" kern="1200" baseline="20000">
                <a:solidFill>
                  <a:schemeClr val="tx1">
                    <a:lumMod val="65000"/>
                    <a:lumOff val="3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2400" dirty="0"/>
              <a:t>通过网关产品的简要介绍，能够了解网关的用途和优势。</a:t>
            </a:r>
            <a:endParaRPr lang="en-US" altLang="zh-CN" sz="2400" dirty="0"/>
          </a:p>
          <a:p>
            <a:r>
              <a:rPr lang="zh-CN" altLang="en-US" sz="2400" dirty="0"/>
              <a:t>通过对社会视频接入的介绍，了解到目前接入网关服务对象</a:t>
            </a:r>
            <a:endParaRPr lang="en-US" altLang="zh-CN" sz="2400" dirty="0"/>
          </a:p>
          <a:p>
            <a:r>
              <a:rPr lang="zh-CN" altLang="en-US" sz="2400" dirty="0"/>
              <a:t>通过网关的业务阐述，能熟练掌握业务操作和为客户培训及解惑。</a:t>
            </a:r>
            <a:endParaRPr lang="en-US" altLang="zh-CN" sz="2400" dirty="0"/>
          </a:p>
          <a:p>
            <a:endParaRPr lang="en-US" altLang="zh-CN" sz="2400" dirty="0"/>
          </a:p>
        </p:txBody>
      </p:sp>
    </p:spTree>
    <p:extLst>
      <p:ext uri="{BB962C8B-B14F-4D97-AF65-F5344CB8AC3E}">
        <p14:creationId xmlns:p14="http://schemas.microsoft.com/office/powerpoint/2010/main" val="20626325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a:xfrm>
            <a:off x="468152" y="879562"/>
            <a:ext cx="6300092" cy="468052"/>
          </a:xfrm>
        </p:spPr>
        <p:txBody>
          <a:bodyPr>
            <a:normAutofit/>
          </a:bodyPr>
          <a:lstStyle/>
          <a:p>
            <a:r>
              <a:rPr lang="zh-CN" altLang="en-US" dirty="0"/>
              <a:t>在平台为接入网关进行数据配置</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522000" y="1347614"/>
            <a:ext cx="5958212" cy="2808312"/>
          </a:xfrm>
        </p:spPr>
        <p:txBody>
          <a:bodyPr/>
          <a:lstStyle/>
          <a:p>
            <a:r>
              <a:rPr lang="zh-CN" altLang="en-US" dirty="0"/>
              <a:t>刷新接入网关</a:t>
            </a:r>
          </a:p>
        </p:txBody>
      </p:sp>
      <p:pic>
        <p:nvPicPr>
          <p:cNvPr id="9" name="图片 8">
            <a:extLst>
              <a:ext uri="{FF2B5EF4-FFF2-40B4-BE49-F238E27FC236}">
                <a16:creationId xmlns:a16="http://schemas.microsoft.com/office/drawing/2014/main" id="{8032D2CB-9FA1-4AF9-BEDA-F0229CE9FB69}"/>
              </a:ext>
            </a:extLst>
          </p:cNvPr>
          <p:cNvPicPr/>
          <p:nvPr/>
        </p:nvPicPr>
        <p:blipFill>
          <a:blip r:embed="rId2"/>
          <a:stretch>
            <a:fillRect/>
          </a:stretch>
        </p:blipFill>
        <p:spPr>
          <a:xfrm>
            <a:off x="665552" y="1563666"/>
            <a:ext cx="7650864" cy="3276336"/>
          </a:xfrm>
          <a:prstGeom prst="rect">
            <a:avLst/>
          </a:prstGeom>
        </p:spPr>
      </p:pic>
    </p:spTree>
    <p:extLst>
      <p:ext uri="{BB962C8B-B14F-4D97-AF65-F5344CB8AC3E}">
        <p14:creationId xmlns:p14="http://schemas.microsoft.com/office/powerpoint/2010/main" val="35592053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5" name="标题 14"/>
          <p:cNvSpPr>
            <a:spLocks noGrp="1"/>
          </p:cNvSpPr>
          <p:nvPr>
            <p:ph type="title"/>
          </p:nvPr>
        </p:nvSpPr>
        <p:spPr/>
        <p:txBody>
          <a:bodyPr/>
          <a:lstStyle/>
          <a:p>
            <a:r>
              <a:rPr lang="zh-CN" altLang="en-US" dirty="0"/>
              <a:t>接入网关使用说明</a:t>
            </a:r>
          </a:p>
        </p:txBody>
      </p:sp>
      <p:sp>
        <p:nvSpPr>
          <p:cNvPr id="14" name="文本占位符 16">
            <a:extLst>
              <a:ext uri="{FF2B5EF4-FFF2-40B4-BE49-F238E27FC236}">
                <a16:creationId xmlns:a16="http://schemas.microsoft.com/office/drawing/2014/main" id="{2F757314-97EA-4FAE-BE3E-A66DF56ADCCE}"/>
              </a:ext>
            </a:extLst>
          </p:cNvPr>
          <p:cNvSpPr>
            <a:spLocks noGrp="1"/>
          </p:cNvSpPr>
          <p:nvPr>
            <p:ph type="body" sz="quarter" idx="17"/>
          </p:nvPr>
        </p:nvSpPr>
        <p:spPr>
          <a:xfrm>
            <a:off x="468152" y="879562"/>
            <a:ext cx="7632240" cy="396230"/>
          </a:xfrm>
        </p:spPr>
        <p:txBody>
          <a:bodyPr>
            <a:normAutofit fontScale="77500" lnSpcReduction="20000"/>
          </a:bodyPr>
          <a:lstStyle/>
          <a:p>
            <a:r>
              <a:rPr lang="en-US" altLang="zh-CN" dirty="0"/>
              <a:t>3.3  </a:t>
            </a:r>
            <a:r>
              <a:rPr lang="zh-CN" altLang="en-US" dirty="0"/>
              <a:t>视频请求流程如下：在这个流程中，建议也跟国标样，视频都走分发，管理起来会简单些，一些要走分发一些要走直连，涉及的调度流程麻烦。</a:t>
            </a:r>
          </a:p>
        </p:txBody>
      </p:sp>
      <p:sp>
        <p:nvSpPr>
          <p:cNvPr id="8" name="Rectangle 5">
            <a:extLst>
              <a:ext uri="{FF2B5EF4-FFF2-40B4-BE49-F238E27FC236}">
                <a16:creationId xmlns:a16="http://schemas.microsoft.com/office/drawing/2014/main" id="{AE51857E-33DD-4B81-8FC9-CFC1929BEDAA}"/>
              </a:ext>
            </a:extLst>
          </p:cNvPr>
          <p:cNvSpPr>
            <a:spLocks noChangeArrowheads="1"/>
          </p:cNvSpPr>
          <p:nvPr/>
        </p:nvSpPr>
        <p:spPr bwMode="auto">
          <a:xfrm>
            <a:off x="452047" y="12685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9" name="对象 8">
            <a:extLst>
              <a:ext uri="{FF2B5EF4-FFF2-40B4-BE49-F238E27FC236}">
                <a16:creationId xmlns:a16="http://schemas.microsoft.com/office/drawing/2014/main" id="{D6C60361-7C4C-4702-84D8-9017BF620364}"/>
              </a:ext>
            </a:extLst>
          </p:cNvPr>
          <p:cNvGraphicFramePr>
            <a:graphicFrameLocks noChangeAspect="1"/>
          </p:cNvGraphicFramePr>
          <p:nvPr>
            <p:extLst>
              <p:ext uri="{D42A27DB-BD31-4B8C-83A1-F6EECF244321}">
                <p14:modId xmlns:p14="http://schemas.microsoft.com/office/powerpoint/2010/main" val="2506900309"/>
              </p:ext>
            </p:extLst>
          </p:nvPr>
        </p:nvGraphicFramePr>
        <p:xfrm>
          <a:off x="1864256" y="1275792"/>
          <a:ext cx="4840032" cy="3860363"/>
        </p:xfrm>
        <a:graphic>
          <a:graphicData uri="http://schemas.openxmlformats.org/presentationml/2006/ole">
            <mc:AlternateContent xmlns:mc="http://schemas.openxmlformats.org/markup-compatibility/2006">
              <mc:Choice xmlns:v="urn:schemas-microsoft-com:vml" Requires="v">
                <p:oleObj spid="_x0000_s2059" name="Visio" r:id="rId3" imgW="5492620" imgH="4381639" progId="Visio.Drawing.15">
                  <p:embed/>
                </p:oleObj>
              </mc:Choice>
              <mc:Fallback>
                <p:oleObj name="Visio" r:id="rId3" imgW="5492620" imgH="4381639" progId="Visio.Drawing.15">
                  <p:embed/>
                  <p:pic>
                    <p:nvPicPr>
                      <p:cNvPr id="0" name="Object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4256" y="1275792"/>
                        <a:ext cx="4840032" cy="3860363"/>
                      </a:xfrm>
                      <a:prstGeom prst="rect">
                        <a:avLst/>
                      </a:prstGeom>
                      <a:noFill/>
                    </p:spPr>
                  </p:pic>
                </p:oleObj>
              </mc:Fallback>
            </mc:AlternateContent>
          </a:graphicData>
        </a:graphic>
      </p:graphicFrame>
    </p:spTree>
    <p:extLst>
      <p:ext uri="{BB962C8B-B14F-4D97-AF65-F5344CB8AC3E}">
        <p14:creationId xmlns:p14="http://schemas.microsoft.com/office/powerpoint/2010/main" val="18285932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395536" y="879562"/>
            <a:ext cx="7002328" cy="246127"/>
          </a:xfrm>
        </p:spPr>
        <p:txBody>
          <a:bodyPr/>
          <a:lstStyle/>
          <a:p>
            <a:r>
              <a:rPr lang="zh-CN" altLang="en-US" dirty="0"/>
              <a:t>使用申请的账号登录视频客户端，查看视频，也可看到申请账号时填写的机构为根机构</a:t>
            </a:r>
          </a:p>
        </p:txBody>
      </p:sp>
      <p:pic>
        <p:nvPicPr>
          <p:cNvPr id="4" name="图片 3"/>
          <p:cNvPicPr>
            <a:picLocks noChangeAspect="1"/>
          </p:cNvPicPr>
          <p:nvPr/>
        </p:nvPicPr>
        <p:blipFill>
          <a:blip r:embed="rId2"/>
          <a:stretch>
            <a:fillRect/>
          </a:stretch>
        </p:blipFill>
        <p:spPr>
          <a:xfrm>
            <a:off x="499736" y="1239602"/>
            <a:ext cx="6030684" cy="3392259"/>
          </a:xfrm>
          <a:prstGeom prst="rect">
            <a:avLst/>
          </a:prstGeom>
        </p:spPr>
      </p:pic>
    </p:spTree>
    <p:extLst>
      <p:ext uri="{BB962C8B-B14F-4D97-AF65-F5344CB8AC3E}">
        <p14:creationId xmlns:p14="http://schemas.microsoft.com/office/powerpoint/2010/main" val="39458057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p:txBody>
          <a:bodyPr/>
          <a:lstStyle/>
          <a:p>
            <a:r>
              <a:rPr lang="en-US" altLang="zh-CN" dirty="0"/>
              <a:t>3.4 </a:t>
            </a:r>
            <a:r>
              <a:rPr lang="zh-CN" altLang="en-US" dirty="0"/>
              <a:t>网关其他功能</a:t>
            </a:r>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p:txBody>
          <a:bodyPr/>
          <a:lstStyle/>
          <a:p>
            <a:r>
              <a:rPr lang="zh-CN" altLang="en-US" dirty="0"/>
              <a:t>网关配置功能，可切换管理服务、接入服务等</a:t>
            </a:r>
          </a:p>
        </p:txBody>
      </p:sp>
      <p:pic>
        <p:nvPicPr>
          <p:cNvPr id="10" name="图片 9"/>
          <p:cNvPicPr/>
          <p:nvPr/>
        </p:nvPicPr>
        <p:blipFill>
          <a:blip r:embed="rId2"/>
          <a:srcRect/>
          <a:stretch>
            <a:fillRect/>
          </a:stretch>
        </p:blipFill>
        <p:spPr bwMode="auto">
          <a:xfrm>
            <a:off x="648414" y="1601624"/>
            <a:ext cx="5615774" cy="3274381"/>
          </a:xfrm>
          <a:prstGeom prst="rect">
            <a:avLst/>
          </a:prstGeom>
          <a:noFill/>
          <a:ln w="9525">
            <a:noFill/>
            <a:miter lim="800000"/>
            <a:headEnd/>
            <a:tailEnd/>
          </a:ln>
        </p:spPr>
      </p:pic>
    </p:spTree>
    <p:extLst>
      <p:ext uri="{BB962C8B-B14F-4D97-AF65-F5344CB8AC3E}">
        <p14:creationId xmlns:p14="http://schemas.microsoft.com/office/powerpoint/2010/main" val="7347039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526403" y="951570"/>
            <a:ext cx="5958212" cy="2808312"/>
          </a:xfrm>
        </p:spPr>
        <p:txBody>
          <a:bodyPr/>
          <a:lstStyle/>
          <a:p>
            <a:r>
              <a:rPr lang="zh-CN" altLang="en-US" dirty="0"/>
              <a:t>导入功能</a:t>
            </a:r>
            <a:endParaRPr lang="zh-CN" altLang="zh-CN" dirty="0"/>
          </a:p>
        </p:txBody>
      </p:sp>
      <p:pic>
        <p:nvPicPr>
          <p:cNvPr id="10" name="图片 9"/>
          <p:cNvPicPr/>
          <p:nvPr/>
        </p:nvPicPr>
        <p:blipFill>
          <a:blip r:embed="rId2"/>
          <a:stretch>
            <a:fillRect/>
          </a:stretch>
        </p:blipFill>
        <p:spPr>
          <a:xfrm>
            <a:off x="655748" y="1239602"/>
            <a:ext cx="7912695" cy="3600400"/>
          </a:xfrm>
          <a:prstGeom prst="rect">
            <a:avLst/>
          </a:prstGeom>
        </p:spPr>
      </p:pic>
    </p:spTree>
    <p:extLst>
      <p:ext uri="{BB962C8B-B14F-4D97-AF65-F5344CB8AC3E}">
        <p14:creationId xmlns:p14="http://schemas.microsoft.com/office/powerpoint/2010/main" val="37214735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467544" y="879562"/>
            <a:ext cx="5958212" cy="2808312"/>
          </a:xfrm>
        </p:spPr>
        <p:txBody>
          <a:bodyPr/>
          <a:lstStyle/>
          <a:p>
            <a:r>
              <a:rPr lang="en-US" altLang="zh-CN" dirty="0"/>
              <a:t>Ping</a:t>
            </a:r>
            <a:r>
              <a:rPr lang="zh-CN" altLang="en-US" dirty="0"/>
              <a:t>功能</a:t>
            </a:r>
            <a:endParaRPr lang="zh-CN" altLang="zh-CN" dirty="0"/>
          </a:p>
        </p:txBody>
      </p:sp>
      <p:pic>
        <p:nvPicPr>
          <p:cNvPr id="9" name="图片 8"/>
          <p:cNvPicPr/>
          <p:nvPr/>
        </p:nvPicPr>
        <p:blipFill>
          <a:blip r:embed="rId2"/>
          <a:stretch>
            <a:fillRect/>
          </a:stretch>
        </p:blipFill>
        <p:spPr>
          <a:xfrm>
            <a:off x="650400" y="1167594"/>
            <a:ext cx="7449991" cy="3744416"/>
          </a:xfrm>
          <a:prstGeom prst="rect">
            <a:avLst/>
          </a:prstGeom>
        </p:spPr>
      </p:pic>
    </p:spTree>
    <p:extLst>
      <p:ext uri="{BB962C8B-B14F-4D97-AF65-F5344CB8AC3E}">
        <p14:creationId xmlns:p14="http://schemas.microsoft.com/office/powerpoint/2010/main" val="29252566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3</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431540" y="860025"/>
            <a:ext cx="5958212" cy="2808312"/>
          </a:xfrm>
        </p:spPr>
        <p:txBody>
          <a:bodyPr/>
          <a:lstStyle/>
          <a:p>
            <a:r>
              <a:rPr lang="zh-CN" altLang="en-US" dirty="0"/>
              <a:t>远程重启功能</a:t>
            </a:r>
            <a:endParaRPr lang="zh-CN" altLang="zh-CN" dirty="0"/>
          </a:p>
        </p:txBody>
      </p:sp>
      <p:pic>
        <p:nvPicPr>
          <p:cNvPr id="4" name="图片 3">
            <a:extLst>
              <a:ext uri="{FF2B5EF4-FFF2-40B4-BE49-F238E27FC236}">
                <a16:creationId xmlns:a16="http://schemas.microsoft.com/office/drawing/2014/main" id="{ABE5E803-C642-4143-9251-C804A9BA03DA}"/>
              </a:ext>
            </a:extLst>
          </p:cNvPr>
          <p:cNvPicPr>
            <a:picLocks noChangeAspect="1"/>
          </p:cNvPicPr>
          <p:nvPr/>
        </p:nvPicPr>
        <p:blipFill>
          <a:blip r:embed="rId2"/>
          <a:stretch>
            <a:fillRect/>
          </a:stretch>
        </p:blipFill>
        <p:spPr>
          <a:xfrm>
            <a:off x="556003" y="1131590"/>
            <a:ext cx="7939431" cy="3708412"/>
          </a:xfrm>
          <a:prstGeom prst="rect">
            <a:avLst/>
          </a:prstGeom>
        </p:spPr>
      </p:pic>
    </p:spTree>
    <p:extLst>
      <p:ext uri="{BB962C8B-B14F-4D97-AF65-F5344CB8AC3E}">
        <p14:creationId xmlns:p14="http://schemas.microsoft.com/office/powerpoint/2010/main" val="7664749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2</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503548" y="880385"/>
            <a:ext cx="5958212" cy="2808312"/>
          </a:xfrm>
        </p:spPr>
        <p:txBody>
          <a:bodyPr/>
          <a:lstStyle/>
          <a:p>
            <a:r>
              <a:rPr lang="zh-CN" altLang="en-US" dirty="0"/>
              <a:t>远程升级</a:t>
            </a:r>
            <a:endParaRPr lang="en-US" altLang="zh-CN" dirty="0"/>
          </a:p>
          <a:p>
            <a:pPr marL="0" lvl="0" indent="0">
              <a:spcAft>
                <a:spcPts val="0"/>
              </a:spcAft>
              <a:buNone/>
            </a:pPr>
            <a:r>
              <a:rPr lang="zh-CN"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使用</a:t>
            </a:r>
            <a:r>
              <a:rPr lang="en-US" altLang="zh-CN" b="1" dirty="0" err="1">
                <a:solidFill>
                  <a:srgbClr val="808080"/>
                </a:solidFill>
                <a:latin typeface="宋体" panose="02010600030101010101" pitchFamily="2" charset="-122"/>
                <a:ea typeface="宋体" panose="02010600030101010101" pitchFamily="2" charset="-122"/>
                <a:cs typeface="宋体" panose="02010600030101010101" pitchFamily="2" charset="-122"/>
              </a:rPr>
              <a:t>xx_update</a:t>
            </a:r>
            <a:r>
              <a:rPr lang="zh-CN"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登录</a:t>
            </a:r>
            <a:r>
              <a:rPr lang="en-US"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BS</a:t>
            </a:r>
            <a:r>
              <a:rPr lang="zh-CN"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客户端，进入接入网关对网关设备进行升级管理（注册</a:t>
            </a:r>
            <a:r>
              <a:rPr lang="en-US"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xx</a:t>
            </a:r>
            <a:r>
              <a:rPr lang="zh-CN"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账号成功后会同时生成一个升级管理账号，账号名称为</a:t>
            </a:r>
            <a:r>
              <a:rPr lang="en-US" altLang="zh-CN" b="1" dirty="0" err="1">
                <a:solidFill>
                  <a:srgbClr val="808080"/>
                </a:solidFill>
                <a:latin typeface="宋体" panose="02010600030101010101" pitchFamily="2" charset="-122"/>
                <a:ea typeface="宋体" panose="02010600030101010101" pitchFamily="2" charset="-122"/>
                <a:cs typeface="宋体" panose="02010600030101010101" pitchFamily="2" charset="-122"/>
              </a:rPr>
              <a:t>xx_update</a:t>
            </a:r>
            <a:r>
              <a:rPr lang="en-US"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a:t>
            </a:r>
            <a:r>
              <a:rPr lang="zh-CN"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密码默认为</a:t>
            </a:r>
            <a:r>
              <a:rPr lang="en-US"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123456</a:t>
            </a:r>
            <a:r>
              <a:rPr lang="zh-CN" altLang="zh-CN" b="1" dirty="0">
                <a:solidFill>
                  <a:srgbClr val="808080"/>
                </a:solidFill>
                <a:latin typeface="宋体" panose="02010600030101010101" pitchFamily="2" charset="-122"/>
                <a:ea typeface="宋体" panose="02010600030101010101" pitchFamily="2" charset="-122"/>
                <a:cs typeface="宋体" panose="02010600030101010101" pitchFamily="2" charset="-122"/>
              </a:rPr>
              <a:t>）</a:t>
            </a:r>
            <a:endParaRPr lang="zh-CN" altLang="zh-CN" dirty="0">
              <a:latin typeface="宋体" panose="02010600030101010101" pitchFamily="2" charset="-122"/>
              <a:ea typeface="宋体" panose="02010600030101010101" pitchFamily="2" charset="-122"/>
              <a:cs typeface="宋体" panose="02010600030101010101" pitchFamily="2" charset="-122"/>
            </a:endParaRPr>
          </a:p>
        </p:txBody>
      </p:sp>
      <p:pic>
        <p:nvPicPr>
          <p:cNvPr id="10" name="图片 9">
            <a:extLst>
              <a:ext uri="{FF2B5EF4-FFF2-40B4-BE49-F238E27FC236}">
                <a16:creationId xmlns:a16="http://schemas.microsoft.com/office/drawing/2014/main" id="{4117B45A-9A9B-469F-A77A-D9F88A2ED915}"/>
              </a:ext>
            </a:extLst>
          </p:cNvPr>
          <p:cNvPicPr/>
          <p:nvPr/>
        </p:nvPicPr>
        <p:blipFill>
          <a:blip r:embed="rId2"/>
          <a:stretch>
            <a:fillRect/>
          </a:stretch>
        </p:blipFill>
        <p:spPr>
          <a:xfrm>
            <a:off x="607134" y="1529036"/>
            <a:ext cx="6413138" cy="3382973"/>
          </a:xfrm>
          <a:prstGeom prst="rect">
            <a:avLst/>
          </a:prstGeom>
        </p:spPr>
      </p:pic>
    </p:spTree>
    <p:extLst>
      <p:ext uri="{BB962C8B-B14F-4D97-AF65-F5344CB8AC3E}">
        <p14:creationId xmlns:p14="http://schemas.microsoft.com/office/powerpoint/2010/main" val="24756511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2</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467544" y="879562"/>
            <a:ext cx="5958212" cy="2808312"/>
          </a:xfrm>
        </p:spPr>
        <p:txBody>
          <a:bodyPr/>
          <a:lstStyle/>
          <a:p>
            <a:pPr marL="54900" indent="0">
              <a:buNone/>
            </a:pPr>
            <a:r>
              <a:rPr lang="zh-CN" altLang="en-US" dirty="0"/>
              <a:t>选</a:t>
            </a:r>
            <a:r>
              <a:rPr lang="zh-CN" altLang="zh-CN" dirty="0"/>
              <a:t>中网关，点击程序升级，则会弹出升级目录，可选择程序升级或适配库升级</a:t>
            </a:r>
          </a:p>
        </p:txBody>
      </p:sp>
      <p:pic>
        <p:nvPicPr>
          <p:cNvPr id="9" name="图片 8">
            <a:extLst>
              <a:ext uri="{FF2B5EF4-FFF2-40B4-BE49-F238E27FC236}">
                <a16:creationId xmlns:a16="http://schemas.microsoft.com/office/drawing/2014/main" id="{9CE527C6-F906-4CB1-849F-C77D0F125C13}"/>
              </a:ext>
            </a:extLst>
          </p:cNvPr>
          <p:cNvPicPr/>
          <p:nvPr/>
        </p:nvPicPr>
        <p:blipFill>
          <a:blip r:embed="rId2"/>
          <a:stretch>
            <a:fillRect/>
          </a:stretch>
        </p:blipFill>
        <p:spPr>
          <a:xfrm>
            <a:off x="665552" y="1097226"/>
            <a:ext cx="4302492" cy="3742776"/>
          </a:xfrm>
          <a:prstGeom prst="rect">
            <a:avLst/>
          </a:prstGeom>
        </p:spPr>
      </p:pic>
    </p:spTree>
    <p:extLst>
      <p:ext uri="{BB962C8B-B14F-4D97-AF65-F5344CB8AC3E}">
        <p14:creationId xmlns:p14="http://schemas.microsoft.com/office/powerpoint/2010/main" val="5858190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2</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5" name="标题 14"/>
          <p:cNvSpPr>
            <a:spLocks noGrp="1"/>
          </p:cNvSpPr>
          <p:nvPr>
            <p:ph type="title"/>
          </p:nvPr>
        </p:nvSpPr>
        <p:spPr/>
        <p:txBody>
          <a:bodyPr/>
          <a:lstStyle/>
          <a:p>
            <a:r>
              <a:rPr lang="zh-CN" altLang="en-US" dirty="0"/>
              <a:t>接入网关使用说明</a:t>
            </a:r>
          </a:p>
        </p:txBody>
      </p:sp>
      <p:sp>
        <p:nvSpPr>
          <p:cNvPr id="18" name="文本占位符 17"/>
          <p:cNvSpPr>
            <a:spLocks noGrp="1"/>
          </p:cNvSpPr>
          <p:nvPr>
            <p:ph type="body" sz="quarter" idx="24"/>
          </p:nvPr>
        </p:nvSpPr>
        <p:spPr>
          <a:xfrm>
            <a:off x="527305" y="879562"/>
            <a:ext cx="5958212" cy="2808312"/>
          </a:xfrm>
        </p:spPr>
        <p:txBody>
          <a:bodyPr/>
          <a:lstStyle/>
          <a:p>
            <a:pPr marL="54900" indent="0">
              <a:buNone/>
            </a:pPr>
            <a:r>
              <a:rPr lang="zh-CN" altLang="zh-CN" dirty="0"/>
              <a:t>升级过程中会有进度条，此时不能进行其他操作，待进度条展示</a:t>
            </a:r>
            <a:r>
              <a:rPr lang="en-US" altLang="zh-CN" dirty="0"/>
              <a:t>100% </a:t>
            </a:r>
            <a:r>
              <a:rPr lang="zh-CN" altLang="zh-CN" dirty="0"/>
              <a:t>升级成功的时候表示升级完成，可以关闭当前窗口，或者是继续下一步升级</a:t>
            </a:r>
          </a:p>
          <a:p>
            <a:pPr marL="54900" indent="0">
              <a:buNone/>
            </a:pPr>
            <a:endParaRPr lang="zh-CN" altLang="zh-CN" dirty="0"/>
          </a:p>
        </p:txBody>
      </p:sp>
      <p:pic>
        <p:nvPicPr>
          <p:cNvPr id="9" name="图片 8">
            <a:extLst>
              <a:ext uri="{FF2B5EF4-FFF2-40B4-BE49-F238E27FC236}">
                <a16:creationId xmlns:a16="http://schemas.microsoft.com/office/drawing/2014/main" id="{5971D653-F90B-46C2-9D9A-225D33ABB336}"/>
              </a:ext>
            </a:extLst>
          </p:cNvPr>
          <p:cNvPicPr/>
          <p:nvPr/>
        </p:nvPicPr>
        <p:blipFill>
          <a:blip r:embed="rId2"/>
          <a:stretch>
            <a:fillRect/>
          </a:stretch>
        </p:blipFill>
        <p:spPr>
          <a:xfrm>
            <a:off x="665552" y="1311610"/>
            <a:ext cx="5850664" cy="3636404"/>
          </a:xfrm>
          <a:prstGeom prst="rect">
            <a:avLst/>
          </a:prstGeom>
        </p:spPr>
      </p:pic>
    </p:spTree>
    <p:extLst>
      <p:ext uri="{BB962C8B-B14F-4D97-AF65-F5344CB8AC3E}">
        <p14:creationId xmlns:p14="http://schemas.microsoft.com/office/powerpoint/2010/main" val="2568377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2519772" y="2064924"/>
            <a:ext cx="5616624" cy="677230"/>
          </a:xfrm>
        </p:spPr>
        <p:txBody>
          <a:bodyPr/>
          <a:lstStyle/>
          <a:p>
            <a:r>
              <a:rPr lang="zh-CN" altLang="en-US" dirty="0"/>
              <a:t>接入网关简要介绍</a:t>
            </a:r>
          </a:p>
        </p:txBody>
      </p:sp>
      <p:sp>
        <p:nvSpPr>
          <p:cNvPr id="4" name="文本占位符 3"/>
          <p:cNvSpPr>
            <a:spLocks noGrp="1"/>
          </p:cNvSpPr>
          <p:nvPr>
            <p:ph type="body" sz="quarter" idx="10"/>
          </p:nvPr>
        </p:nvSpPr>
        <p:spPr>
          <a:xfrm>
            <a:off x="5148646" y="843559"/>
            <a:ext cx="3779838" cy="216024"/>
          </a:xfrm>
        </p:spPr>
        <p:txBody>
          <a:bodyPr>
            <a:normAutofit lnSpcReduction="10000"/>
          </a:bodyPr>
          <a:lstStyle/>
          <a:p>
            <a:r>
              <a:rPr lang="zh-CN" altLang="en-US" dirty="0"/>
              <a:t>点击这里可以添加小文字</a:t>
            </a:r>
          </a:p>
        </p:txBody>
      </p:sp>
      <p:sp>
        <p:nvSpPr>
          <p:cNvPr id="8" name="文本占位符 7"/>
          <p:cNvSpPr>
            <a:spLocks noGrp="1"/>
          </p:cNvSpPr>
          <p:nvPr>
            <p:ph type="body" sz="quarter" idx="11"/>
          </p:nvPr>
        </p:nvSpPr>
        <p:spPr/>
        <p:txBody>
          <a:bodyPr>
            <a:normAutofit lnSpcReduction="10000"/>
          </a:bodyPr>
          <a:lstStyle/>
          <a:p>
            <a:r>
              <a:rPr lang="en-US" altLang="zh-CN" dirty="0"/>
              <a:t>1</a:t>
            </a:r>
            <a:endParaRPr lang="zh-CN" altLang="en-US" dirty="0"/>
          </a:p>
        </p:txBody>
      </p:sp>
      <p:sp>
        <p:nvSpPr>
          <p:cNvPr id="5" name="页脚占位符 4"/>
          <p:cNvSpPr>
            <a:spLocks noGrp="1"/>
          </p:cNvSpPr>
          <p:nvPr>
            <p:ph type="ftr" sz="quarter" idx="12"/>
          </p:nvPr>
        </p:nvSpPr>
        <p:spPr/>
        <p:txBody>
          <a:bodyPr/>
          <a:lstStyle/>
          <a:p>
            <a:r>
              <a:rPr lang="zh-CN" altLang="en-US" dirty="0"/>
              <a:t>目录</a:t>
            </a:r>
            <a:r>
              <a:rPr lang="en-US" altLang="zh-CN" dirty="0"/>
              <a:t>/TITLE</a:t>
            </a:r>
            <a:endParaRPr lang="zh-CN" altLang="en-US" dirty="0"/>
          </a:p>
        </p:txBody>
      </p:sp>
      <p:sp>
        <p:nvSpPr>
          <p:cNvPr id="6" name="日期占位符 5"/>
          <p:cNvSpPr>
            <a:spLocks noGrp="1"/>
          </p:cNvSpPr>
          <p:nvPr>
            <p:ph type="dt" sz="half" idx="13"/>
          </p:nvPr>
        </p:nvSpPr>
        <p:spPr/>
        <p:txBody>
          <a:bodyPr/>
          <a:lstStyle/>
          <a:p>
            <a:r>
              <a:rPr lang="en-US" altLang="zh-CN"/>
              <a:t>©2015 TIEVD CORPORATION</a:t>
            </a:r>
            <a:endParaRPr lang="zh-CN" altLang="en-US" dirty="0"/>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dirty="0"/>
              <a:t>谢谢观看！</a:t>
            </a:r>
          </a:p>
        </p:txBody>
      </p:sp>
      <p:sp>
        <p:nvSpPr>
          <p:cNvPr id="5" name="页脚占位符 4"/>
          <p:cNvSpPr>
            <a:spLocks noGrp="1"/>
          </p:cNvSpPr>
          <p:nvPr>
            <p:ph type="ftr" sz="quarter" idx="11"/>
          </p:nvPr>
        </p:nvSpPr>
        <p:spPr/>
        <p:txBody>
          <a:bodyPr/>
          <a:lstStyle/>
          <a:p>
            <a:r>
              <a:rPr lang="en-US" altLang="zh-CN" dirty="0"/>
              <a:t>11/PAGE</a:t>
            </a:r>
            <a:endParaRPr lang="zh-CN" altLang="en-US" dirty="0"/>
          </a:p>
        </p:txBody>
      </p:sp>
      <p:sp>
        <p:nvSpPr>
          <p:cNvPr id="6" name="日期占位符 5"/>
          <p:cNvSpPr>
            <a:spLocks noGrp="1"/>
          </p:cNvSpPr>
          <p:nvPr>
            <p:ph type="dt" sz="half" idx="10"/>
          </p:nvPr>
        </p:nvSpPr>
        <p:spPr/>
        <p:txBody>
          <a:bodyPr/>
          <a:lstStyle/>
          <a:p>
            <a:r>
              <a:rPr lang="en-US" altLang="zh-CN"/>
              <a:t>©2015 TIEVD CORPORATION</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p>
            <a:r>
              <a:rPr lang="en-US" altLang="zh-CN" dirty="0"/>
              <a:t>1/PAGE</a:t>
            </a:r>
            <a:endParaRPr lang="zh-CN" altLang="en-US" dirty="0"/>
          </a:p>
        </p:txBody>
      </p:sp>
      <p:sp>
        <p:nvSpPr>
          <p:cNvPr id="6" name="日期占位符 5"/>
          <p:cNvSpPr>
            <a:spLocks noGrp="1"/>
          </p:cNvSpPr>
          <p:nvPr>
            <p:ph type="dt" sz="half" idx="10"/>
          </p:nvPr>
        </p:nvSpPr>
        <p:spPr/>
        <p:txBody>
          <a:bodyPr/>
          <a:lstStyle/>
          <a:p>
            <a:r>
              <a:rPr lang="en-US" altLang="zh-CN"/>
              <a:t>©2015 TIEVD CORPORATION</a:t>
            </a:r>
            <a:endParaRPr lang="zh-CN" altLang="en-US" dirty="0"/>
          </a:p>
        </p:txBody>
      </p:sp>
      <p:pic>
        <p:nvPicPr>
          <p:cNvPr id="52" name="图片占位符 51"/>
          <p:cNvPicPr>
            <a:picLocks noGrp="1" noChangeAspect="1"/>
          </p:cNvPicPr>
          <p:nvPr>
            <p:ph type="pic" sz="quarter" idx="12"/>
          </p:nvPr>
        </p:nvPicPr>
        <p:blipFill>
          <a:blip r:embed="rId2" cstate="print">
            <a:extLst>
              <a:ext uri="{28A0092B-C50C-407E-A947-70E740481C1C}">
                <a14:useLocalDpi xmlns:a14="http://schemas.microsoft.com/office/drawing/2010/main" val="0"/>
              </a:ext>
            </a:extLst>
          </a:blip>
          <a:stretch>
            <a:fillRect/>
          </a:stretch>
        </p:blipFill>
        <p:spPr>
          <a:xfrm>
            <a:off x="1127548" y="1131200"/>
            <a:ext cx="3106800" cy="1747575"/>
          </a:xfrm>
        </p:spPr>
      </p:pic>
      <p:sp>
        <p:nvSpPr>
          <p:cNvPr id="47" name="文本占位符 46"/>
          <p:cNvSpPr>
            <a:spLocks noGrp="1"/>
          </p:cNvSpPr>
          <p:nvPr>
            <p:ph type="body" sz="quarter" idx="13"/>
          </p:nvPr>
        </p:nvSpPr>
        <p:spPr/>
        <p:txBody>
          <a:bodyPr/>
          <a:lstStyle/>
          <a:p>
            <a:r>
              <a:rPr lang="en-US" altLang="zh-CN" dirty="0"/>
              <a:t>1</a:t>
            </a:r>
            <a:endParaRPr lang="zh-CN" altLang="en-US" dirty="0"/>
          </a:p>
        </p:txBody>
      </p:sp>
      <p:sp>
        <p:nvSpPr>
          <p:cNvPr id="48" name="文本占位符 47"/>
          <p:cNvSpPr>
            <a:spLocks noGrp="1"/>
          </p:cNvSpPr>
          <p:nvPr>
            <p:ph type="body" sz="quarter" idx="17"/>
          </p:nvPr>
        </p:nvSpPr>
        <p:spPr/>
        <p:txBody>
          <a:bodyPr/>
          <a:lstStyle/>
          <a:p>
            <a:r>
              <a:rPr lang="en-US" altLang="zh-CN" dirty="0"/>
              <a:t>1.1</a:t>
            </a:r>
            <a:r>
              <a:rPr lang="zh-CN" altLang="en-US" dirty="0"/>
              <a:t>  接入网关</a:t>
            </a:r>
          </a:p>
        </p:txBody>
      </p:sp>
      <p:sp>
        <p:nvSpPr>
          <p:cNvPr id="45" name="标题 44"/>
          <p:cNvSpPr>
            <a:spLocks noGrp="1"/>
          </p:cNvSpPr>
          <p:nvPr>
            <p:ph type="title"/>
          </p:nvPr>
        </p:nvSpPr>
        <p:spPr/>
        <p:txBody>
          <a:bodyPr/>
          <a:lstStyle/>
          <a:p>
            <a:r>
              <a:rPr lang="zh-CN" altLang="en-US" dirty="0"/>
              <a:t>接入网关简要介绍</a:t>
            </a:r>
          </a:p>
        </p:txBody>
      </p:sp>
      <p:sp>
        <p:nvSpPr>
          <p:cNvPr id="50" name="文本占位符 49"/>
          <p:cNvSpPr>
            <a:spLocks noGrp="1"/>
          </p:cNvSpPr>
          <p:nvPr>
            <p:ph type="body" sz="quarter" idx="24"/>
          </p:nvPr>
        </p:nvSpPr>
        <p:spPr>
          <a:xfrm>
            <a:off x="4680012" y="1743658"/>
            <a:ext cx="3312368" cy="2448272"/>
          </a:xfrm>
        </p:spPr>
        <p:txBody>
          <a:bodyPr/>
          <a:lstStyle/>
          <a:p>
            <a:r>
              <a:rPr lang="zh-CN" altLang="en-US" sz="2800" dirty="0"/>
              <a:t>视频</a:t>
            </a:r>
            <a:r>
              <a:rPr lang="zh-CN" altLang="zh-CN" sz="2800" dirty="0"/>
              <a:t>接入网关盒子是一款能够接入市场主流监控设备的产品，具有兼容性强，体积小，无需占用过多带宽的特性。</a:t>
            </a:r>
          </a:p>
        </p:txBody>
      </p:sp>
      <p:pic>
        <p:nvPicPr>
          <p:cNvPr id="14" name="图片占位符 5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9096" y="2878775"/>
            <a:ext cx="3106800" cy="1747575"/>
          </a:xfrm>
          <a:prstGeom prst="rect">
            <a:avLst/>
          </a:prstGeom>
        </p:spPr>
      </p:pic>
    </p:spTree>
    <p:extLst>
      <p:ext uri="{BB962C8B-B14F-4D97-AF65-F5344CB8AC3E}">
        <p14:creationId xmlns:p14="http://schemas.microsoft.com/office/powerpoint/2010/main" val="3424376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1</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a:xfrm>
            <a:off x="468152" y="879562"/>
            <a:ext cx="7380212" cy="396230"/>
          </a:xfrm>
        </p:spPr>
        <p:txBody>
          <a:bodyPr>
            <a:normAutofit/>
          </a:bodyPr>
          <a:lstStyle/>
          <a:p>
            <a:r>
              <a:rPr lang="en-US" altLang="zh-CN" dirty="0"/>
              <a:t>1.2 </a:t>
            </a:r>
            <a:r>
              <a:rPr lang="zh-CN" altLang="zh-CN" b="1" dirty="0"/>
              <a:t>接入网关的功能和主要参数，以及新版接入网关的特点</a:t>
            </a:r>
            <a:endParaRPr lang="zh-CN" altLang="en-US" dirty="0"/>
          </a:p>
        </p:txBody>
      </p:sp>
      <p:sp>
        <p:nvSpPr>
          <p:cNvPr id="15" name="标题 14"/>
          <p:cNvSpPr>
            <a:spLocks noGrp="1"/>
          </p:cNvSpPr>
          <p:nvPr>
            <p:ph type="title"/>
          </p:nvPr>
        </p:nvSpPr>
        <p:spPr/>
        <p:txBody>
          <a:bodyPr>
            <a:normAutofit/>
          </a:bodyPr>
          <a:lstStyle/>
          <a:p>
            <a:r>
              <a:rPr lang="zh-CN" altLang="en-US" dirty="0"/>
              <a:t>接入网关简要介绍</a:t>
            </a:r>
          </a:p>
        </p:txBody>
      </p:sp>
      <p:sp>
        <p:nvSpPr>
          <p:cNvPr id="18" name="文本占位符 17"/>
          <p:cNvSpPr>
            <a:spLocks noGrp="1"/>
          </p:cNvSpPr>
          <p:nvPr>
            <p:ph type="body" sz="quarter" idx="24"/>
          </p:nvPr>
        </p:nvSpPr>
        <p:spPr>
          <a:xfrm>
            <a:off x="522000" y="1347614"/>
            <a:ext cx="7470380" cy="2844316"/>
          </a:xfrm>
        </p:spPr>
        <p:txBody>
          <a:bodyPr/>
          <a:lstStyle/>
          <a:p>
            <a:r>
              <a:rPr lang="en-US" altLang="zh-CN" sz="2400" dirty="0"/>
              <a:t>A</a:t>
            </a:r>
            <a:r>
              <a:rPr lang="zh-CN" altLang="zh-CN" sz="2400" dirty="0"/>
              <a:t>、功能：将前端的点位接入到视频管理平台，再对接到客户平台</a:t>
            </a:r>
            <a:endParaRPr lang="en-US" altLang="zh-CN" sz="2400" dirty="0"/>
          </a:p>
          <a:p>
            <a:r>
              <a:rPr lang="en-US" altLang="zh-CN" sz="2400" dirty="0"/>
              <a:t>B</a:t>
            </a:r>
            <a:r>
              <a:rPr lang="zh-CN" altLang="zh-CN" sz="2400" dirty="0"/>
              <a:t>、参数：解决前端各类设备接入与协议转换；同一局域网单台最高可接入</a:t>
            </a:r>
            <a:r>
              <a:rPr lang="en-US" altLang="zh-CN" sz="2400" dirty="0"/>
              <a:t>50</a:t>
            </a:r>
            <a:r>
              <a:rPr lang="zh-CN" altLang="zh-CN" sz="2400" dirty="0"/>
              <a:t>路视频</a:t>
            </a:r>
            <a:r>
              <a:rPr lang="zh-CN" altLang="en-US" sz="2400" dirty="0"/>
              <a:t>，</a:t>
            </a:r>
            <a:r>
              <a:rPr lang="zh-CN" altLang="zh-CN" sz="2400" dirty="0"/>
              <a:t>通过分发模式减轻视频传输对于带宽的压力；兼容国内主流和多数非主流厂家</a:t>
            </a:r>
            <a:r>
              <a:rPr lang="en-US" altLang="zh-CN" sz="2400" dirty="0"/>
              <a:t>IPC/DVR/DVS</a:t>
            </a:r>
            <a:r>
              <a:rPr lang="zh-CN" altLang="zh-CN" sz="2400" dirty="0"/>
              <a:t>，</a:t>
            </a:r>
            <a:r>
              <a:rPr lang="zh-CN" altLang="en-US" sz="2400" dirty="0"/>
              <a:t>如海康、大华、宇视等，</a:t>
            </a:r>
            <a:r>
              <a:rPr lang="zh-CN" altLang="zh-CN" sz="2400" dirty="0"/>
              <a:t>支持</a:t>
            </a:r>
            <a:r>
              <a:rPr lang="en-US" altLang="zh-CN" sz="2400" dirty="0"/>
              <a:t>RTSP</a:t>
            </a:r>
            <a:r>
              <a:rPr lang="zh-CN" altLang="zh-CN" sz="2400" dirty="0"/>
              <a:t>及</a:t>
            </a:r>
            <a:r>
              <a:rPr lang="en-US" altLang="zh-CN" sz="2400" dirty="0"/>
              <a:t>ONVIF</a:t>
            </a:r>
            <a:r>
              <a:rPr lang="zh-CN" altLang="zh-CN" sz="2400" dirty="0"/>
              <a:t>协议</a:t>
            </a:r>
            <a:r>
              <a:rPr lang="zh-CN" altLang="en-US" sz="2400" dirty="0"/>
              <a:t>，并且可以进行扩展</a:t>
            </a:r>
            <a:r>
              <a:rPr lang="zh-CN" altLang="zh-CN" sz="2400" dirty="0"/>
              <a:t>；</a:t>
            </a:r>
            <a:r>
              <a:rPr lang="zh-CN" altLang="en-US" sz="2400" dirty="0"/>
              <a:t>支持专网、互联网接入</a:t>
            </a:r>
            <a:endParaRPr lang="zh-CN" altLang="zh-CN" sz="2400" dirty="0"/>
          </a:p>
          <a:p>
            <a:r>
              <a:rPr lang="en-US" altLang="zh-CN" sz="2400" dirty="0"/>
              <a:t>C</a:t>
            </a:r>
            <a:r>
              <a:rPr lang="zh-CN" altLang="zh-CN" sz="2400" dirty="0"/>
              <a:t>、接入网关的特点：增加</a:t>
            </a:r>
            <a:r>
              <a:rPr lang="en-US" altLang="zh-CN" sz="2400" dirty="0" err="1"/>
              <a:t>wifi</a:t>
            </a:r>
            <a:r>
              <a:rPr lang="zh-CN" altLang="zh-CN" sz="2400" dirty="0"/>
              <a:t>功能，可以快速部署施工，</a:t>
            </a:r>
            <a:r>
              <a:rPr lang="zh-CN" altLang="en-US" sz="2400" dirty="0"/>
              <a:t>可选</a:t>
            </a:r>
            <a:r>
              <a:rPr lang="zh-CN" altLang="zh-CN" sz="2400" dirty="0"/>
              <a:t>存储功能，增加紧急报警功能</a:t>
            </a:r>
            <a:endParaRPr lang="en-US" altLang="zh-CN" sz="2400" dirty="0"/>
          </a:p>
          <a:p>
            <a:pPr marL="54900" indent="0">
              <a:buNone/>
            </a:pPr>
            <a:endParaRPr lang="en-US" altLang="zh-CN" sz="2400" dirty="0"/>
          </a:p>
          <a:p>
            <a:endParaRPr lang="zh-CN" altLang="en-US" sz="2400" dirty="0"/>
          </a:p>
        </p:txBody>
      </p:sp>
    </p:spTree>
    <p:extLst>
      <p:ext uri="{BB962C8B-B14F-4D97-AF65-F5344CB8AC3E}">
        <p14:creationId xmlns:p14="http://schemas.microsoft.com/office/powerpoint/2010/main" val="897297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1</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p:txBody>
          <a:bodyPr/>
          <a:lstStyle/>
          <a:p>
            <a:r>
              <a:rPr lang="en-US" altLang="zh-CN" dirty="0"/>
              <a:t>1.3  </a:t>
            </a:r>
            <a:r>
              <a:rPr lang="zh-CN" altLang="en-US" dirty="0"/>
              <a:t>改版说明</a:t>
            </a:r>
          </a:p>
        </p:txBody>
      </p:sp>
      <p:sp>
        <p:nvSpPr>
          <p:cNvPr id="15" name="标题 14"/>
          <p:cNvSpPr>
            <a:spLocks noGrp="1"/>
          </p:cNvSpPr>
          <p:nvPr>
            <p:ph type="title"/>
          </p:nvPr>
        </p:nvSpPr>
        <p:spPr/>
        <p:txBody>
          <a:bodyPr>
            <a:normAutofit/>
          </a:bodyPr>
          <a:lstStyle/>
          <a:p>
            <a:r>
              <a:rPr lang="zh-CN" altLang="en-US" dirty="0"/>
              <a:t>接入网关简要介绍</a:t>
            </a:r>
          </a:p>
        </p:txBody>
      </p:sp>
      <p:sp>
        <p:nvSpPr>
          <p:cNvPr id="18" name="文本占位符 17"/>
          <p:cNvSpPr>
            <a:spLocks noGrp="1"/>
          </p:cNvSpPr>
          <p:nvPr>
            <p:ph type="body" sz="quarter" idx="24"/>
          </p:nvPr>
        </p:nvSpPr>
        <p:spPr>
          <a:xfrm>
            <a:off x="522000" y="1347614"/>
            <a:ext cx="7506384" cy="2916324"/>
          </a:xfrm>
        </p:spPr>
        <p:txBody>
          <a:bodyPr/>
          <a:lstStyle/>
          <a:p>
            <a:r>
              <a:rPr lang="zh-CN" altLang="en-US" sz="2400" dirty="0"/>
              <a:t>改版后的</a:t>
            </a:r>
            <a:r>
              <a:rPr lang="en-US" altLang="zh-CN" sz="2400" dirty="0"/>
              <a:t>3.0</a:t>
            </a:r>
            <a:r>
              <a:rPr lang="zh-CN" altLang="en-US" sz="2400" dirty="0"/>
              <a:t>接入网关，拥有一套集中化管理平台</a:t>
            </a:r>
            <a:r>
              <a:rPr lang="en-US" altLang="zh-CN" sz="2400" dirty="0"/>
              <a:t>——BS</a:t>
            </a:r>
            <a:r>
              <a:rPr lang="zh-CN" altLang="en-US" sz="2400" dirty="0"/>
              <a:t>客户端，不再需要向老版本一样，每个网关都需单独配置，十分不利于管理</a:t>
            </a:r>
            <a:endParaRPr lang="en-US" altLang="zh-CN" sz="2400" dirty="0"/>
          </a:p>
          <a:p>
            <a:r>
              <a:rPr lang="zh-CN" altLang="en-US" sz="2400" dirty="0"/>
              <a:t>通过</a:t>
            </a:r>
            <a:r>
              <a:rPr lang="en-US" altLang="zh-CN" sz="2400" dirty="0"/>
              <a:t>BS</a:t>
            </a:r>
            <a:r>
              <a:rPr lang="zh-CN" altLang="en-US" sz="2400" dirty="0"/>
              <a:t>客户端，用户可以一条龙操作，从注册账号，到下载网关密钥，再到服务及设备的添加分配，都可以简易的完成，不再走以往复杂的老流程</a:t>
            </a:r>
            <a:endParaRPr lang="en-US" altLang="zh-CN" sz="2400" dirty="0"/>
          </a:p>
          <a:p>
            <a:r>
              <a:rPr lang="zh-CN" altLang="en-US" sz="2400" dirty="0"/>
              <a:t>网关也可以通过插入含有密钥的</a:t>
            </a:r>
            <a:r>
              <a:rPr lang="en-US" altLang="zh-CN" sz="2400" dirty="0"/>
              <a:t>U</a:t>
            </a:r>
            <a:r>
              <a:rPr lang="zh-CN" altLang="en-US" sz="2400" dirty="0"/>
              <a:t>盘直接向平台注册，无需繁琐的配置，极大的方便了前端施工人员</a:t>
            </a:r>
            <a:endParaRPr lang="en-US" altLang="zh-CN" sz="2400" dirty="0"/>
          </a:p>
          <a:p>
            <a:pPr marL="54900" indent="0">
              <a:buNone/>
            </a:pPr>
            <a:endParaRPr lang="zh-CN" altLang="en-US" sz="2400" dirty="0"/>
          </a:p>
        </p:txBody>
      </p:sp>
    </p:spTree>
    <p:extLst>
      <p:ext uri="{BB962C8B-B14F-4D97-AF65-F5344CB8AC3E}">
        <p14:creationId xmlns:p14="http://schemas.microsoft.com/office/powerpoint/2010/main" val="67533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128583-961F-4CF9-BC15-EDDE1AE8DB01}"/>
              </a:ext>
            </a:extLst>
          </p:cNvPr>
          <p:cNvSpPr>
            <a:spLocks noGrp="1"/>
          </p:cNvSpPr>
          <p:nvPr>
            <p:ph type="title"/>
          </p:nvPr>
        </p:nvSpPr>
        <p:spPr/>
        <p:txBody>
          <a:bodyPr/>
          <a:lstStyle/>
          <a:p>
            <a:r>
              <a:rPr lang="zh-CN" altLang="en-US" dirty="0"/>
              <a:t>社会视频接入</a:t>
            </a:r>
          </a:p>
        </p:txBody>
      </p:sp>
      <p:sp>
        <p:nvSpPr>
          <p:cNvPr id="3" name="文本占位符 2">
            <a:extLst>
              <a:ext uri="{FF2B5EF4-FFF2-40B4-BE49-F238E27FC236}">
                <a16:creationId xmlns:a16="http://schemas.microsoft.com/office/drawing/2014/main" id="{E49A1A5A-8A30-478B-A531-0D91C3FC18B6}"/>
              </a:ext>
            </a:extLst>
          </p:cNvPr>
          <p:cNvSpPr>
            <a:spLocks noGrp="1"/>
          </p:cNvSpPr>
          <p:nvPr>
            <p:ph type="body" sz="quarter" idx="10"/>
          </p:nvPr>
        </p:nvSpPr>
        <p:spPr/>
        <p:txBody>
          <a:bodyPr/>
          <a:lstStyle/>
          <a:p>
            <a:endParaRPr lang="zh-CN" altLang="en-US"/>
          </a:p>
        </p:txBody>
      </p:sp>
      <p:sp>
        <p:nvSpPr>
          <p:cNvPr id="4" name="文本占位符 3">
            <a:extLst>
              <a:ext uri="{FF2B5EF4-FFF2-40B4-BE49-F238E27FC236}">
                <a16:creationId xmlns:a16="http://schemas.microsoft.com/office/drawing/2014/main" id="{66BE6151-5A69-4419-94D7-AA8ACC9B445A}"/>
              </a:ext>
            </a:extLst>
          </p:cNvPr>
          <p:cNvSpPr>
            <a:spLocks noGrp="1"/>
          </p:cNvSpPr>
          <p:nvPr>
            <p:ph type="body" sz="quarter" idx="11"/>
          </p:nvPr>
        </p:nvSpPr>
        <p:spPr/>
        <p:txBody>
          <a:bodyPr>
            <a:normAutofit lnSpcReduction="10000"/>
          </a:bodyPr>
          <a:lstStyle/>
          <a:p>
            <a:r>
              <a:rPr lang="en-US" altLang="zh-CN" dirty="0"/>
              <a:t>2</a:t>
            </a:r>
            <a:endParaRPr lang="zh-CN" altLang="en-US" dirty="0"/>
          </a:p>
        </p:txBody>
      </p:sp>
      <p:sp>
        <p:nvSpPr>
          <p:cNvPr id="5" name="页脚占位符 4">
            <a:extLst>
              <a:ext uri="{FF2B5EF4-FFF2-40B4-BE49-F238E27FC236}">
                <a16:creationId xmlns:a16="http://schemas.microsoft.com/office/drawing/2014/main" id="{41B98A38-E0C0-45F4-BF73-17D59B2CD142}"/>
              </a:ext>
            </a:extLst>
          </p:cNvPr>
          <p:cNvSpPr>
            <a:spLocks noGrp="1"/>
          </p:cNvSpPr>
          <p:nvPr>
            <p:ph type="ftr" sz="quarter" idx="12"/>
          </p:nvPr>
        </p:nvSpPr>
        <p:spPr/>
        <p:txBody>
          <a:bodyPr/>
          <a:lstStyle/>
          <a:p>
            <a:r>
              <a:rPr lang="zh-CN" altLang="en-US"/>
              <a:t>标题</a:t>
            </a:r>
            <a:r>
              <a:rPr lang="en-US" altLang="zh-CN"/>
              <a:t>/TITLE</a:t>
            </a:r>
            <a:endParaRPr lang="zh-CN" altLang="en-US" dirty="0"/>
          </a:p>
        </p:txBody>
      </p:sp>
      <p:sp>
        <p:nvSpPr>
          <p:cNvPr id="6" name="日期占位符 5">
            <a:extLst>
              <a:ext uri="{FF2B5EF4-FFF2-40B4-BE49-F238E27FC236}">
                <a16:creationId xmlns:a16="http://schemas.microsoft.com/office/drawing/2014/main" id="{08D6E00B-59AD-445C-A8FE-2EAAA0986C17}"/>
              </a:ext>
            </a:extLst>
          </p:cNvPr>
          <p:cNvSpPr>
            <a:spLocks noGrp="1"/>
          </p:cNvSpPr>
          <p:nvPr>
            <p:ph type="dt" sz="half" idx="13"/>
          </p:nvPr>
        </p:nvSpPr>
        <p:spPr/>
        <p:txBody>
          <a:bodyPr/>
          <a:lstStyle/>
          <a:p>
            <a:r>
              <a:rPr lang="en-US" altLang="zh-CN"/>
              <a:t>©2015 TIEVD CORPORATION</a:t>
            </a:r>
            <a:endParaRPr lang="zh-CN" altLang="en-US" dirty="0"/>
          </a:p>
        </p:txBody>
      </p:sp>
    </p:spTree>
    <p:extLst>
      <p:ext uri="{BB962C8B-B14F-4D97-AF65-F5344CB8AC3E}">
        <p14:creationId xmlns:p14="http://schemas.microsoft.com/office/powerpoint/2010/main" val="1331749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2</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p:txBody>
          <a:bodyPr/>
          <a:lstStyle/>
          <a:p>
            <a:r>
              <a:rPr lang="en-US" altLang="zh-CN" dirty="0"/>
              <a:t>2.1 </a:t>
            </a:r>
            <a:r>
              <a:rPr lang="zh-CN" altLang="zh-CN" b="1" dirty="0"/>
              <a:t>社会视频接入方案原理</a:t>
            </a:r>
            <a:endParaRPr lang="zh-CN" altLang="zh-CN" dirty="0"/>
          </a:p>
          <a:p>
            <a:endParaRPr lang="zh-CN" altLang="en-US" dirty="0"/>
          </a:p>
        </p:txBody>
      </p:sp>
      <p:sp>
        <p:nvSpPr>
          <p:cNvPr id="15" name="标题 14"/>
          <p:cNvSpPr>
            <a:spLocks noGrp="1"/>
          </p:cNvSpPr>
          <p:nvPr>
            <p:ph type="title"/>
          </p:nvPr>
        </p:nvSpPr>
        <p:spPr/>
        <p:txBody>
          <a:bodyPr>
            <a:normAutofit/>
          </a:bodyPr>
          <a:lstStyle/>
          <a:p>
            <a:r>
              <a:rPr lang="zh-CN" altLang="en-US" dirty="0"/>
              <a:t>社会视频接入</a:t>
            </a:r>
          </a:p>
        </p:txBody>
      </p:sp>
      <p:sp>
        <p:nvSpPr>
          <p:cNvPr id="18" name="文本占位符 17"/>
          <p:cNvSpPr>
            <a:spLocks noGrp="1"/>
          </p:cNvSpPr>
          <p:nvPr>
            <p:ph type="body" sz="quarter" idx="24"/>
          </p:nvPr>
        </p:nvSpPr>
        <p:spPr>
          <a:xfrm>
            <a:off x="522000" y="1347614"/>
            <a:ext cx="7794416" cy="2808312"/>
          </a:xfrm>
        </p:spPr>
        <p:txBody>
          <a:bodyPr/>
          <a:lstStyle/>
          <a:p>
            <a:pPr marL="54900" indent="0">
              <a:buNone/>
            </a:pPr>
            <a:r>
              <a:rPr lang="zh-CN" altLang="zh-CN" sz="2800" dirty="0"/>
              <a:t>社会视频接入方案主要由“接入网关和社会视频管理平台”构成，通过接入网关可以将前端不同场景，如学校、社区、加油站等业主自建自选设备的视频监控无缝接入到社会视频管理平台，接入网关主要起“协议转换和网络转换”的作用。视频接入到社会视频管理平台后，在平台端可查看实时视频、历史视频，同时可下载视频，平台端具备用户权限管理、设备管理、存储管理、日志查询、报表导出等功能，支持设备远程升级维护，同时支持</a:t>
            </a:r>
            <a:r>
              <a:rPr lang="en-US" altLang="zh-CN" sz="2800" dirty="0"/>
              <a:t>GB28181</a:t>
            </a:r>
            <a:r>
              <a:rPr lang="zh-CN" altLang="zh-CN" sz="2800" dirty="0"/>
              <a:t>，可实现与其他平台的国标互联</a:t>
            </a:r>
            <a:r>
              <a:rPr lang="zh-CN" altLang="en-US" sz="2800" dirty="0"/>
              <a:t>。</a:t>
            </a:r>
            <a:endParaRPr lang="zh-CN" altLang="en-US" sz="4000" dirty="0"/>
          </a:p>
        </p:txBody>
      </p:sp>
    </p:spTree>
    <p:extLst>
      <p:ext uri="{BB962C8B-B14F-4D97-AF65-F5344CB8AC3E}">
        <p14:creationId xmlns:p14="http://schemas.microsoft.com/office/powerpoint/2010/main" val="432112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2"/>
          </p:nvPr>
        </p:nvSpPr>
        <p:spPr/>
        <p:txBody>
          <a:bodyPr/>
          <a:lstStyle/>
          <a:p>
            <a:r>
              <a:rPr lang="en-US" altLang="zh-CN" dirty="0"/>
              <a:t>2</a:t>
            </a:r>
            <a:endParaRPr lang="zh-CN" altLang="en-US" dirty="0"/>
          </a:p>
        </p:txBody>
      </p:sp>
      <p:sp>
        <p:nvSpPr>
          <p:cNvPr id="2" name="页脚占位符 1"/>
          <p:cNvSpPr>
            <a:spLocks noGrp="1"/>
          </p:cNvSpPr>
          <p:nvPr>
            <p:ph type="ftr" sz="quarter" idx="11"/>
          </p:nvPr>
        </p:nvSpPr>
        <p:spPr/>
        <p:txBody>
          <a:bodyPr/>
          <a:lstStyle/>
          <a:p>
            <a:r>
              <a:rPr lang="en-US" altLang="zh-CN" dirty="0"/>
              <a:t>5/PAGE</a:t>
            </a:r>
            <a:endParaRPr lang="zh-CN" altLang="en-US" dirty="0"/>
          </a:p>
        </p:txBody>
      </p:sp>
      <p:sp>
        <p:nvSpPr>
          <p:cNvPr id="3" name="日期占位符 2"/>
          <p:cNvSpPr>
            <a:spLocks noGrp="1"/>
          </p:cNvSpPr>
          <p:nvPr>
            <p:ph type="dt" sz="half" idx="10"/>
          </p:nvPr>
        </p:nvSpPr>
        <p:spPr/>
        <p:txBody>
          <a:bodyPr/>
          <a:lstStyle/>
          <a:p>
            <a:r>
              <a:rPr lang="en-US" altLang="zh-CN"/>
              <a:t>©2015 TIEVD CORPORATION</a:t>
            </a:r>
            <a:endParaRPr lang="zh-CN" altLang="en-US" dirty="0"/>
          </a:p>
        </p:txBody>
      </p:sp>
      <p:sp>
        <p:nvSpPr>
          <p:cNvPr id="17" name="文本占位符 16"/>
          <p:cNvSpPr>
            <a:spLocks noGrp="1"/>
          </p:cNvSpPr>
          <p:nvPr>
            <p:ph type="body" sz="quarter" idx="17"/>
          </p:nvPr>
        </p:nvSpPr>
        <p:spPr>
          <a:xfrm>
            <a:off x="468152" y="879562"/>
            <a:ext cx="7380212" cy="396230"/>
          </a:xfrm>
        </p:spPr>
        <p:txBody>
          <a:bodyPr/>
          <a:lstStyle/>
          <a:p>
            <a:r>
              <a:rPr lang="en-US" altLang="zh-CN" dirty="0"/>
              <a:t>2.2 </a:t>
            </a:r>
            <a:r>
              <a:rPr lang="zh-CN" altLang="zh-CN" b="1" dirty="0"/>
              <a:t>天翼社会视频接入方案的优势</a:t>
            </a:r>
            <a:endParaRPr lang="zh-CN" altLang="en-US" dirty="0"/>
          </a:p>
        </p:txBody>
      </p:sp>
      <p:sp>
        <p:nvSpPr>
          <p:cNvPr id="15" name="标题 14"/>
          <p:cNvSpPr>
            <a:spLocks noGrp="1"/>
          </p:cNvSpPr>
          <p:nvPr>
            <p:ph type="title"/>
          </p:nvPr>
        </p:nvSpPr>
        <p:spPr/>
        <p:txBody>
          <a:bodyPr>
            <a:normAutofit/>
          </a:bodyPr>
          <a:lstStyle/>
          <a:p>
            <a:r>
              <a:rPr lang="zh-CN" altLang="en-US" dirty="0"/>
              <a:t>社会视频接入</a:t>
            </a:r>
          </a:p>
        </p:txBody>
      </p:sp>
      <p:sp>
        <p:nvSpPr>
          <p:cNvPr id="18" name="文本占位符 17"/>
          <p:cNvSpPr>
            <a:spLocks noGrp="1"/>
          </p:cNvSpPr>
          <p:nvPr>
            <p:ph type="body" sz="quarter" idx="24"/>
          </p:nvPr>
        </p:nvSpPr>
        <p:spPr>
          <a:xfrm>
            <a:off x="522000" y="1347614"/>
            <a:ext cx="7794416" cy="2808312"/>
          </a:xfrm>
        </p:spPr>
        <p:txBody>
          <a:bodyPr/>
          <a:lstStyle/>
          <a:p>
            <a:pPr algn="just">
              <a:lnSpc>
                <a:spcPct val="150000"/>
              </a:lnSpc>
              <a:spcAft>
                <a:spcPts val="0"/>
              </a:spcAft>
            </a:pPr>
            <a:r>
              <a:rPr lang="zh-CN" altLang="zh-CN" sz="2000" dirty="0"/>
              <a:t>（</a:t>
            </a:r>
            <a:r>
              <a:rPr lang="en-US" altLang="zh-CN" sz="2000" dirty="0"/>
              <a:t>1</a:t>
            </a:r>
            <a:r>
              <a:rPr lang="zh-CN" altLang="zh-CN" sz="2000" dirty="0"/>
              <a:t>）网络适应性强：可接入私网</a:t>
            </a:r>
            <a:r>
              <a:rPr lang="en-US" altLang="zh-CN" sz="2000" dirty="0"/>
              <a:t>/</a:t>
            </a:r>
            <a:r>
              <a:rPr lang="zh-CN" altLang="zh-CN" sz="2000" dirty="0"/>
              <a:t>专网、公网</a:t>
            </a:r>
            <a:r>
              <a:rPr lang="en-US" altLang="zh-CN" sz="2000" dirty="0"/>
              <a:t>/</a:t>
            </a:r>
            <a:r>
              <a:rPr lang="zh-CN" altLang="zh-CN" sz="2000" dirty="0"/>
              <a:t>互联网，对原有系统无影响；</a:t>
            </a:r>
            <a:endParaRPr lang="en-US" altLang="zh-CN" sz="2000" dirty="0"/>
          </a:p>
          <a:p>
            <a:pPr algn="just">
              <a:lnSpc>
                <a:spcPct val="150000"/>
              </a:lnSpc>
              <a:spcAft>
                <a:spcPts val="0"/>
              </a:spcAft>
            </a:pPr>
            <a:r>
              <a:rPr lang="zh-CN" altLang="zh-CN" sz="2000" dirty="0"/>
              <a:t>（</a:t>
            </a:r>
            <a:r>
              <a:rPr lang="en-US" altLang="zh-CN" sz="2000" dirty="0"/>
              <a:t>2</a:t>
            </a:r>
            <a:r>
              <a:rPr lang="zh-CN" altLang="zh-CN" sz="2000" dirty="0"/>
              <a:t>）安全策略多：硬件隔离（接入网关将设备和平台隔离，第一次连接需要注册允许指定设备通过，未经注册的设备不允许通过）、深度防御（深度防御，可屏蔽攻击扫描行为，支持封堵主流漏洞）、访问控制（视频管理平台单向访问社会监控视频</a:t>
            </a:r>
            <a:r>
              <a:rPr lang="en-US" altLang="zh-CN" sz="2000" dirty="0"/>
              <a:t>A</a:t>
            </a:r>
            <a:r>
              <a:rPr lang="zh-CN" altLang="zh-CN" sz="2000" dirty="0"/>
              <a:t>和</a:t>
            </a:r>
            <a:r>
              <a:rPr lang="en-US" altLang="zh-CN" sz="2000" dirty="0"/>
              <a:t>B</a:t>
            </a:r>
            <a:r>
              <a:rPr lang="zh-CN" altLang="zh-CN" sz="2000" dirty="0"/>
              <a:t>视频管理平台的访问设定不同权限，社会监控视频</a:t>
            </a:r>
            <a:r>
              <a:rPr lang="en-US" altLang="zh-CN" sz="2000" dirty="0"/>
              <a:t>A</a:t>
            </a:r>
            <a:r>
              <a:rPr lang="zh-CN" altLang="zh-CN" sz="2000" dirty="0"/>
              <a:t>和</a:t>
            </a:r>
            <a:r>
              <a:rPr lang="en-US" altLang="zh-CN" sz="2000" dirty="0"/>
              <a:t>B</a:t>
            </a:r>
            <a:r>
              <a:rPr lang="zh-CN" altLang="zh-CN" sz="2000" dirty="0"/>
              <a:t>不能访问平台社会监控视频</a:t>
            </a:r>
            <a:r>
              <a:rPr lang="en-US" altLang="zh-CN" sz="2000" dirty="0"/>
              <a:t>A</a:t>
            </a:r>
            <a:r>
              <a:rPr lang="zh-CN" altLang="zh-CN" sz="2000" dirty="0"/>
              <a:t>和</a:t>
            </a:r>
            <a:r>
              <a:rPr lang="en-US" altLang="zh-CN" sz="2000" dirty="0"/>
              <a:t>B</a:t>
            </a:r>
            <a:r>
              <a:rPr lang="zh-CN" altLang="zh-CN" sz="2000" dirty="0"/>
              <a:t>之间不能相互访问）</a:t>
            </a:r>
          </a:p>
          <a:p>
            <a:pPr algn="just">
              <a:lnSpc>
                <a:spcPct val="150000"/>
              </a:lnSpc>
              <a:spcAft>
                <a:spcPts val="0"/>
              </a:spcAft>
            </a:pPr>
            <a:r>
              <a:rPr lang="zh-CN" altLang="zh-CN" sz="2000" dirty="0"/>
              <a:t>（</a:t>
            </a:r>
            <a:r>
              <a:rPr lang="en-US" altLang="zh-CN" sz="2000" dirty="0"/>
              <a:t>3</a:t>
            </a:r>
            <a:r>
              <a:rPr lang="zh-CN" altLang="zh-CN" sz="2000" dirty="0"/>
              <a:t>）兼容性强：目前可接入</a:t>
            </a:r>
            <a:r>
              <a:rPr lang="zh-CN" altLang="en-US" sz="2000" dirty="0"/>
              <a:t>多个</a:t>
            </a:r>
            <a:r>
              <a:rPr lang="zh-CN" altLang="zh-CN" sz="2000" dirty="0"/>
              <a:t>厂家</a:t>
            </a:r>
            <a:r>
              <a:rPr lang="zh-CN" altLang="en-US" sz="2000" dirty="0"/>
              <a:t>、</a:t>
            </a:r>
            <a:r>
              <a:rPr lang="zh-CN" altLang="zh-CN" sz="2000" dirty="0"/>
              <a:t>型号的</a:t>
            </a:r>
            <a:r>
              <a:rPr lang="en-US" altLang="zh-CN" sz="2000" dirty="0"/>
              <a:t>IPC/DVR/DVS</a:t>
            </a:r>
            <a:r>
              <a:rPr lang="zh-CN" altLang="zh-CN" sz="2000" dirty="0"/>
              <a:t>及监控平台；（</a:t>
            </a:r>
            <a:r>
              <a:rPr lang="en-US" altLang="zh-CN" sz="2000" dirty="0"/>
              <a:t>4</a:t>
            </a:r>
            <a:r>
              <a:rPr lang="zh-CN" altLang="zh-CN" sz="2000" dirty="0"/>
              <a:t>）有效降低成本</a:t>
            </a:r>
            <a:r>
              <a:rPr lang="en-US" altLang="zh-CN" sz="2000" dirty="0"/>
              <a:t>/</a:t>
            </a:r>
            <a:r>
              <a:rPr lang="zh-CN" altLang="zh-CN" sz="2000" dirty="0"/>
              <a:t>可靠便捷易用：同一局域网中，单台接入网关设备最多可接入</a:t>
            </a:r>
            <a:r>
              <a:rPr lang="en-US" altLang="zh-CN" sz="2000" dirty="0"/>
              <a:t>50</a:t>
            </a:r>
            <a:r>
              <a:rPr lang="zh-CN" altLang="zh-CN" sz="2000" dirty="0"/>
              <a:t>路视频，利旧率高，有效降低成本；安装调试快，通电通网情况下只需</a:t>
            </a:r>
            <a:r>
              <a:rPr lang="en-US" altLang="zh-CN" sz="2000" dirty="0"/>
              <a:t>20</a:t>
            </a:r>
            <a:r>
              <a:rPr lang="zh-CN" altLang="zh-CN" sz="2000" dirty="0"/>
              <a:t>分钟即可使用，设置简单，支持远程升级和维护</a:t>
            </a:r>
            <a:r>
              <a:rPr lang="zh-CN" altLang="zh-CN" kern="100" dirty="0">
                <a:latin typeface="等线" panose="02010600030101010101" pitchFamily="2" charset="-122"/>
                <a:ea typeface="仿宋" panose="02010609060101010101" pitchFamily="49" charset="-122"/>
                <a:cs typeface="Times New Roman" panose="02020603050405020304" pitchFamily="18" charset="0"/>
              </a:rPr>
              <a:t>。</a:t>
            </a:r>
            <a:endParaRPr lang="zh-CN" altLang="zh-CN" sz="1200" kern="100" dirty="0">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65571266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视点">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4132</TotalTime>
  <Words>1473</Words>
  <Application>Microsoft Office PowerPoint</Application>
  <PresentationFormat>全屏显示(16:9)</PresentationFormat>
  <Paragraphs>172</Paragraphs>
  <Slides>30</Slides>
  <Notes>0</Notes>
  <HiddenSlides>0</HiddenSlides>
  <MMClips>1</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30</vt:i4>
      </vt:variant>
    </vt:vector>
  </HeadingPairs>
  <TitlesOfParts>
    <vt:vector size="40" baseType="lpstr">
      <vt:lpstr>等线</vt:lpstr>
      <vt:lpstr>仿宋</vt:lpstr>
      <vt:lpstr>宋体</vt:lpstr>
      <vt:lpstr>微软雅黑</vt:lpstr>
      <vt:lpstr>Arial</vt:lpstr>
      <vt:lpstr>Calibri</vt:lpstr>
      <vt:lpstr>Times New Roman</vt:lpstr>
      <vt:lpstr>Verdana</vt:lpstr>
      <vt:lpstr>Office 主题</vt:lpstr>
      <vt:lpstr>Visio</vt:lpstr>
      <vt:lpstr>接入网关培训文档</vt:lpstr>
      <vt:lpstr>目的</vt:lpstr>
      <vt:lpstr>接入网关简要介绍</vt:lpstr>
      <vt:lpstr>接入网关简要介绍</vt:lpstr>
      <vt:lpstr>接入网关简要介绍</vt:lpstr>
      <vt:lpstr>接入网关简要介绍</vt:lpstr>
      <vt:lpstr>社会视频接入</vt:lpstr>
      <vt:lpstr>社会视频接入</vt:lpstr>
      <vt:lpstr>社会视频接入</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接入网关使用说明</vt:lpstr>
      <vt:lpstr>谢谢观看！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Administrator</dc:creator>
  <cp:lastModifiedBy>ght</cp:lastModifiedBy>
  <cp:revision>255</cp:revision>
  <dcterms:created xsi:type="dcterms:W3CDTF">2015-04-27T05:55:30Z</dcterms:created>
  <dcterms:modified xsi:type="dcterms:W3CDTF">2018-06-28T09:31:08Z</dcterms:modified>
</cp:coreProperties>
</file>